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8" r:id="rId1"/>
  </p:sldMasterIdLst>
  <p:notesMasterIdLst>
    <p:notesMasterId r:id="rId22"/>
  </p:notesMasterIdLst>
  <p:sldIdLst>
    <p:sldId id="261" r:id="rId2"/>
    <p:sldId id="256" r:id="rId3"/>
    <p:sldId id="257" r:id="rId4"/>
    <p:sldId id="275" r:id="rId5"/>
    <p:sldId id="297" r:id="rId6"/>
    <p:sldId id="286" r:id="rId7"/>
    <p:sldId id="287" r:id="rId8"/>
    <p:sldId id="288" r:id="rId9"/>
    <p:sldId id="289" r:id="rId10"/>
    <p:sldId id="299" r:id="rId11"/>
    <p:sldId id="290" r:id="rId12"/>
    <p:sldId id="295" r:id="rId13"/>
    <p:sldId id="291" r:id="rId14"/>
    <p:sldId id="293" r:id="rId15"/>
    <p:sldId id="294" r:id="rId16"/>
    <p:sldId id="296" r:id="rId17"/>
    <p:sldId id="300" r:id="rId18"/>
    <p:sldId id="298" r:id="rId19"/>
    <p:sldId id="301" r:id="rId20"/>
    <p:sldId id="30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EAB7619-553B-4867-8E98-8FCFB9502979}">
          <p14:sldIdLst>
            <p14:sldId id="261"/>
            <p14:sldId id="256"/>
            <p14:sldId id="257"/>
            <p14:sldId id="275"/>
            <p14:sldId id="297"/>
            <p14:sldId id="286"/>
            <p14:sldId id="287"/>
            <p14:sldId id="288"/>
            <p14:sldId id="289"/>
            <p14:sldId id="299"/>
            <p14:sldId id="290"/>
            <p14:sldId id="295"/>
            <p14:sldId id="291"/>
            <p14:sldId id="293"/>
            <p14:sldId id="294"/>
            <p14:sldId id="296"/>
            <p14:sldId id="300"/>
            <p14:sldId id="298"/>
            <p14:sldId id="301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F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4817A9-5497-4260-9ADE-1139C7223129}" v="200" dt="2025-07-24T21:49:40.6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54" autoAdjust="0"/>
  </p:normalViewPr>
  <p:slideViewPr>
    <p:cSldViewPr>
      <p:cViewPr varScale="1">
        <p:scale>
          <a:sx n="109" d="100"/>
          <a:sy n="109" d="100"/>
        </p:scale>
        <p:origin x="168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ихаил Шиловский" userId="4d0bb0e432b1bc31" providerId="LiveId" clId="{6C4817A9-5497-4260-9ADE-1139C7223129}"/>
    <pc:docChg chg="undo custSel addSld modSld sldOrd addSection delSection modSection">
      <pc:chgData name="Михаил Шиловский" userId="4d0bb0e432b1bc31" providerId="LiveId" clId="{6C4817A9-5497-4260-9ADE-1139C7223129}" dt="2025-07-24T21:51:45.816" v="620" actId="1076"/>
      <pc:docMkLst>
        <pc:docMk/>
      </pc:docMkLst>
      <pc:sldChg chg="modSp mod">
        <pc:chgData name="Михаил Шиловский" userId="4d0bb0e432b1bc31" providerId="LiveId" clId="{6C4817A9-5497-4260-9ADE-1139C7223129}" dt="2025-07-24T19:55:01.617" v="218" actId="255"/>
        <pc:sldMkLst>
          <pc:docMk/>
          <pc:sldMk cId="0" sldId="256"/>
        </pc:sldMkLst>
        <pc:spChg chg="mod">
          <ac:chgData name="Михаил Шиловский" userId="4d0bb0e432b1bc31" providerId="LiveId" clId="{6C4817A9-5497-4260-9ADE-1139C7223129}" dt="2025-07-24T19:55:01.617" v="218" actId="255"/>
          <ac:spMkLst>
            <pc:docMk/>
            <pc:sldMk cId="0" sldId="256"/>
            <ac:spMk id="14338" creationId="{B02E53EB-E5C2-4FBE-B758-1E51AA316F77}"/>
          </ac:spMkLst>
        </pc:spChg>
      </pc:sldChg>
      <pc:sldChg chg="modSp mod">
        <pc:chgData name="Михаил Шиловский" userId="4d0bb0e432b1bc31" providerId="LiveId" clId="{6C4817A9-5497-4260-9ADE-1139C7223129}" dt="2025-07-24T19:59:17.820" v="225" actId="207"/>
        <pc:sldMkLst>
          <pc:docMk/>
          <pc:sldMk cId="0" sldId="257"/>
        </pc:sldMkLst>
        <pc:spChg chg="mod">
          <ac:chgData name="Михаил Шиловский" userId="4d0bb0e432b1bc31" providerId="LiveId" clId="{6C4817A9-5497-4260-9ADE-1139C7223129}" dt="2025-07-24T19:58:59.327" v="222" actId="255"/>
          <ac:spMkLst>
            <pc:docMk/>
            <pc:sldMk cId="0" sldId="257"/>
            <ac:spMk id="16386" creationId="{9C9EC57A-C718-4D6E-AFA7-525B0CD93CB3}"/>
          </ac:spMkLst>
        </pc:spChg>
        <pc:spChg chg="mod">
          <ac:chgData name="Михаил Шиловский" userId="4d0bb0e432b1bc31" providerId="LiveId" clId="{6C4817A9-5497-4260-9ADE-1139C7223129}" dt="2025-07-24T19:59:17.820" v="225" actId="207"/>
          <ac:spMkLst>
            <pc:docMk/>
            <pc:sldMk cId="0" sldId="257"/>
            <ac:spMk id="16387" creationId="{7F54986C-3445-479F-AA51-D61A1322726A}"/>
          </ac:spMkLst>
        </pc:spChg>
      </pc:sldChg>
      <pc:sldChg chg="modSp mod">
        <pc:chgData name="Михаил Шиловский" userId="4d0bb0e432b1bc31" providerId="LiveId" clId="{6C4817A9-5497-4260-9ADE-1139C7223129}" dt="2025-07-24T21:51:45.816" v="620" actId="1076"/>
        <pc:sldMkLst>
          <pc:docMk/>
          <pc:sldMk cId="0" sldId="261"/>
        </pc:sldMkLst>
        <pc:spChg chg="mod">
          <ac:chgData name="Михаил Шиловский" userId="4d0bb0e432b1bc31" providerId="LiveId" clId="{6C4817A9-5497-4260-9ADE-1139C7223129}" dt="2025-07-24T21:51:45.816" v="620" actId="1076"/>
          <ac:spMkLst>
            <pc:docMk/>
            <pc:sldMk cId="0" sldId="261"/>
            <ac:spMk id="2" creationId="{55D57183-C7CD-0D0E-AD42-4BEA679FD732}"/>
          </ac:spMkLst>
        </pc:spChg>
        <pc:spChg chg="mod">
          <ac:chgData name="Михаил Шиловский" userId="4d0bb0e432b1bc31" providerId="LiveId" clId="{6C4817A9-5497-4260-9ADE-1139C7223129}" dt="2025-07-24T21:51:42.798" v="619" actId="1076"/>
          <ac:spMkLst>
            <pc:docMk/>
            <pc:sldMk cId="0" sldId="261"/>
            <ac:spMk id="13" creationId="{5E1A8C47-123D-4AB4-81CE-3BF950ABDA38}"/>
          </ac:spMkLst>
        </pc:spChg>
        <pc:spChg chg="mod">
          <ac:chgData name="Михаил Шиловский" userId="4d0bb0e432b1bc31" providerId="LiveId" clId="{6C4817A9-5497-4260-9ADE-1139C7223129}" dt="2025-07-24T21:51:39.874" v="618" actId="1076"/>
          <ac:spMkLst>
            <pc:docMk/>
            <pc:sldMk cId="0" sldId="261"/>
            <ac:spMk id="14" creationId="{8A579843-AF8A-48B2-A3A4-A4CB8CF8CCF9}"/>
          </ac:spMkLst>
        </pc:spChg>
        <pc:spChg chg="mod">
          <ac:chgData name="Михаил Шиловский" userId="4d0bb0e432b1bc31" providerId="LiveId" clId="{6C4817A9-5497-4260-9ADE-1139C7223129}" dt="2025-07-24T19:58:40.987" v="221" actId="255"/>
          <ac:spMkLst>
            <pc:docMk/>
            <pc:sldMk cId="0" sldId="261"/>
            <ac:spMk id="8194" creationId="{7B408409-DAA6-4335-AE55-98B986E7F78E}"/>
          </ac:spMkLst>
        </pc:spChg>
      </pc:sldChg>
      <pc:sldChg chg="modSp mod">
        <pc:chgData name="Михаил Шиловский" userId="4d0bb0e432b1bc31" providerId="LiveId" clId="{6C4817A9-5497-4260-9ADE-1139C7223129}" dt="2025-07-24T20:00:01.907" v="231" actId="255"/>
        <pc:sldMkLst>
          <pc:docMk/>
          <pc:sldMk cId="0" sldId="275"/>
        </pc:sldMkLst>
        <pc:spChg chg="mod">
          <ac:chgData name="Михаил Шиловский" userId="4d0bb0e432b1bc31" providerId="LiveId" clId="{6C4817A9-5497-4260-9ADE-1139C7223129}" dt="2025-07-24T19:59:53.961" v="230" actId="255"/>
          <ac:spMkLst>
            <pc:docMk/>
            <pc:sldMk cId="0" sldId="275"/>
            <ac:spMk id="18434" creationId="{764543CF-E107-4414-BE9C-253767B673E6}"/>
          </ac:spMkLst>
        </pc:spChg>
        <pc:spChg chg="mod">
          <ac:chgData name="Михаил Шиловский" userId="4d0bb0e432b1bc31" providerId="LiveId" clId="{6C4817A9-5497-4260-9ADE-1139C7223129}" dt="2025-07-24T20:00:01.907" v="231" actId="255"/>
          <ac:spMkLst>
            <pc:docMk/>
            <pc:sldMk cId="0" sldId="275"/>
            <ac:spMk id="18435" creationId="{8CAA2CD1-4A1C-4690-A5EC-3AFDF421AFB6}"/>
          </ac:spMkLst>
        </pc:spChg>
      </pc:sldChg>
      <pc:sldChg chg="modSp mod">
        <pc:chgData name="Михаил Шиловский" userId="4d0bb0e432b1bc31" providerId="LiveId" clId="{6C4817A9-5497-4260-9ADE-1139C7223129}" dt="2025-07-24T20:00:47.237" v="236" actId="255"/>
        <pc:sldMkLst>
          <pc:docMk/>
          <pc:sldMk cId="0" sldId="286"/>
        </pc:sldMkLst>
        <pc:spChg chg="mod">
          <ac:chgData name="Михаил Шиловский" userId="4d0bb0e432b1bc31" providerId="LiveId" clId="{6C4817A9-5497-4260-9ADE-1139C7223129}" dt="2025-07-24T20:00:22.700" v="234" actId="255"/>
          <ac:spMkLst>
            <pc:docMk/>
            <pc:sldMk cId="0" sldId="286"/>
            <ac:spMk id="2" creationId="{24BC7B07-B9DB-59B6-0487-2831E368D0C3}"/>
          </ac:spMkLst>
        </pc:spChg>
        <pc:spChg chg="mod">
          <ac:chgData name="Михаил Шиловский" userId="4d0bb0e432b1bc31" providerId="LiveId" clId="{6C4817A9-5497-4260-9ADE-1139C7223129}" dt="2025-07-24T20:00:47.237" v="236" actId="255"/>
          <ac:spMkLst>
            <pc:docMk/>
            <pc:sldMk cId="0" sldId="286"/>
            <ac:spMk id="22531" creationId="{E81C4895-2CC1-40C8-AF56-F54AEC5131C6}"/>
          </ac:spMkLst>
        </pc:spChg>
      </pc:sldChg>
      <pc:sldChg chg="modSp mod">
        <pc:chgData name="Михаил Шиловский" userId="4d0bb0e432b1bc31" providerId="LiveId" clId="{6C4817A9-5497-4260-9ADE-1139C7223129}" dt="2025-07-24T20:01:17.265" v="240" actId="113"/>
        <pc:sldMkLst>
          <pc:docMk/>
          <pc:sldMk cId="0" sldId="287"/>
        </pc:sldMkLst>
        <pc:spChg chg="mod">
          <ac:chgData name="Михаил Шиловский" userId="4d0bb0e432b1bc31" providerId="LiveId" clId="{6C4817A9-5497-4260-9ADE-1139C7223129}" dt="2025-07-24T20:01:17.265" v="240" actId="113"/>
          <ac:spMkLst>
            <pc:docMk/>
            <pc:sldMk cId="0" sldId="287"/>
            <ac:spMk id="24578" creationId="{5A7CF12D-9968-4789-953E-87B631B9AA62}"/>
          </ac:spMkLst>
        </pc:spChg>
        <pc:picChg chg="mod">
          <ac:chgData name="Михаил Шиловский" userId="4d0bb0e432b1bc31" providerId="LiveId" clId="{6C4817A9-5497-4260-9ADE-1139C7223129}" dt="2025-07-24T18:03:15.016" v="2"/>
          <ac:picMkLst>
            <pc:docMk/>
            <pc:sldMk cId="0" sldId="287"/>
            <ac:picMk id="24579" creationId="{76A7F511-DAEE-4545-9185-523CD6770E37}"/>
          </ac:picMkLst>
        </pc:picChg>
      </pc:sldChg>
      <pc:sldChg chg="addSp delSp modSp mod">
        <pc:chgData name="Михаил Шиловский" userId="4d0bb0e432b1bc31" providerId="LiveId" clId="{6C4817A9-5497-4260-9ADE-1139C7223129}" dt="2025-07-24T21:50:38.336" v="612" actId="14100"/>
        <pc:sldMkLst>
          <pc:docMk/>
          <pc:sldMk cId="0" sldId="288"/>
        </pc:sldMkLst>
        <pc:spChg chg="add del mod">
          <ac:chgData name="Михаил Шиловский" userId="4d0bb0e432b1bc31" providerId="LiveId" clId="{6C4817A9-5497-4260-9ADE-1139C7223129}" dt="2025-07-24T21:07:22.289" v="381" actId="931"/>
          <ac:spMkLst>
            <pc:docMk/>
            <pc:sldMk cId="0" sldId="288"/>
            <ac:spMk id="3" creationId="{ABE6F0C0-D46D-BB39-E5F4-967F3CC711DE}"/>
          </ac:spMkLst>
        </pc:spChg>
        <pc:spChg chg="mod">
          <ac:chgData name="Михаил Шиловский" userId="4d0bb0e432b1bc31" providerId="LiveId" clId="{6C4817A9-5497-4260-9ADE-1139C7223129}" dt="2025-07-24T20:01:35.954" v="243" actId="255"/>
          <ac:spMkLst>
            <pc:docMk/>
            <pc:sldMk cId="0" sldId="288"/>
            <ac:spMk id="26626" creationId="{7464BE18-18C7-47E5-8335-1AD1CED99FDA}"/>
          </ac:spMkLst>
        </pc:spChg>
        <pc:picChg chg="add mod">
          <ac:chgData name="Михаил Шиловский" userId="4d0bb0e432b1bc31" providerId="LiveId" clId="{6C4817A9-5497-4260-9ADE-1139C7223129}" dt="2025-07-24T21:50:38.336" v="612" actId="14100"/>
          <ac:picMkLst>
            <pc:docMk/>
            <pc:sldMk cId="0" sldId="288"/>
            <ac:picMk id="5" creationId="{8CBAB45A-AAA6-F51F-556C-55FDDB7377AB}"/>
          </ac:picMkLst>
        </pc:picChg>
        <pc:picChg chg="del">
          <ac:chgData name="Михаил Шиловский" userId="4d0bb0e432b1bc31" providerId="LiveId" clId="{6C4817A9-5497-4260-9ADE-1139C7223129}" dt="2025-07-24T21:04:54.533" v="379" actId="478"/>
          <ac:picMkLst>
            <pc:docMk/>
            <pc:sldMk cId="0" sldId="288"/>
            <ac:picMk id="26627" creationId="{B6CB449C-F8A7-4EC3-9B85-83B7D2AEEE29}"/>
          </ac:picMkLst>
        </pc:picChg>
        <pc:picChg chg="del">
          <ac:chgData name="Михаил Шиловский" userId="4d0bb0e432b1bc31" providerId="LiveId" clId="{6C4817A9-5497-4260-9ADE-1139C7223129}" dt="2025-07-24T21:04:57.402" v="380" actId="478"/>
          <ac:picMkLst>
            <pc:docMk/>
            <pc:sldMk cId="0" sldId="288"/>
            <ac:picMk id="26628" creationId="{5EB316F7-92C4-4387-9B7A-98B84818B05B}"/>
          </ac:picMkLst>
        </pc:picChg>
      </pc:sldChg>
      <pc:sldChg chg="modSp mod">
        <pc:chgData name="Михаил Шиловский" userId="4d0bb0e432b1bc31" providerId="LiveId" clId="{6C4817A9-5497-4260-9ADE-1139C7223129}" dt="2025-07-24T20:01:53.952" v="245" actId="1076"/>
        <pc:sldMkLst>
          <pc:docMk/>
          <pc:sldMk cId="0" sldId="289"/>
        </pc:sldMkLst>
        <pc:spChg chg="mod">
          <ac:chgData name="Михаил Шиловский" userId="4d0bb0e432b1bc31" providerId="LiveId" clId="{6C4817A9-5497-4260-9ADE-1139C7223129}" dt="2025-07-24T18:03:15.016" v="2"/>
          <ac:spMkLst>
            <pc:docMk/>
            <pc:sldMk cId="0" sldId="289"/>
            <ac:spMk id="28674" creationId="{85CD2310-C6F4-4AE8-8975-F34FA8A4EBBC}"/>
          </ac:spMkLst>
        </pc:spChg>
        <pc:spChg chg="mod">
          <ac:chgData name="Михаил Шиловский" userId="4d0bb0e432b1bc31" providerId="LiveId" clId="{6C4817A9-5497-4260-9ADE-1139C7223129}" dt="2025-07-24T20:01:53.952" v="245" actId="1076"/>
          <ac:spMkLst>
            <pc:docMk/>
            <pc:sldMk cId="0" sldId="289"/>
            <ac:spMk id="28677" creationId="{A9E38DD4-0A0B-4770-8050-03E8C50B4E19}"/>
          </ac:spMkLst>
        </pc:spChg>
      </pc:sldChg>
      <pc:sldChg chg="addSp delSp modSp mod setBg">
        <pc:chgData name="Михаил Шиловский" userId="4d0bb0e432b1bc31" providerId="LiveId" clId="{6C4817A9-5497-4260-9ADE-1139C7223129}" dt="2025-07-24T20:02:47.439" v="252" actId="255"/>
        <pc:sldMkLst>
          <pc:docMk/>
          <pc:sldMk cId="0" sldId="290"/>
        </pc:sldMkLst>
        <pc:spChg chg="mod">
          <ac:chgData name="Михаил Шиловский" userId="4d0bb0e432b1bc31" providerId="LiveId" clId="{6C4817A9-5497-4260-9ADE-1139C7223129}" dt="2025-07-24T20:02:25.067" v="249" actId="113"/>
          <ac:spMkLst>
            <pc:docMk/>
            <pc:sldMk cId="0" sldId="290"/>
            <ac:spMk id="30722" creationId="{9951BDB0-2575-4D7B-9BB0-F56DD1BE2C3F}"/>
          </ac:spMkLst>
        </pc:spChg>
        <pc:spChg chg="mod">
          <ac:chgData name="Михаил Шиловский" userId="4d0bb0e432b1bc31" providerId="LiveId" clId="{6C4817A9-5497-4260-9ADE-1139C7223129}" dt="2025-07-24T20:02:47.439" v="252" actId="255"/>
          <ac:spMkLst>
            <pc:docMk/>
            <pc:sldMk cId="0" sldId="290"/>
            <ac:spMk id="30725" creationId="{58AC9407-2DAC-4DC5-B282-186CCA91AD49}"/>
          </ac:spMkLst>
        </pc:spChg>
        <pc:spChg chg="add del">
          <ac:chgData name="Михаил Шиловский" userId="4d0bb0e432b1bc31" providerId="LiveId" clId="{6C4817A9-5497-4260-9ADE-1139C7223129}" dt="2025-07-24T18:04:49.387" v="12" actId="26606"/>
          <ac:spMkLst>
            <pc:docMk/>
            <pc:sldMk cId="0" sldId="290"/>
            <ac:spMk id="30730" creationId="{B7B42F36-B3C1-4247-AF36-090F0134ED59}"/>
          </ac:spMkLst>
        </pc:spChg>
        <pc:spChg chg="add del">
          <ac:chgData name="Михаил Шиловский" userId="4d0bb0e432b1bc31" providerId="LiveId" clId="{6C4817A9-5497-4260-9ADE-1139C7223129}" dt="2025-07-24T18:04:49.387" v="12" actId="26606"/>
          <ac:spMkLst>
            <pc:docMk/>
            <pc:sldMk cId="0" sldId="290"/>
            <ac:spMk id="30732" creationId="{FEF131A2-E574-4D95-A322-C5FF0B64E821}"/>
          </ac:spMkLst>
        </pc:spChg>
        <pc:spChg chg="add del">
          <ac:chgData name="Михаил Шиловский" userId="4d0bb0e432b1bc31" providerId="LiveId" clId="{6C4817A9-5497-4260-9ADE-1139C7223129}" dt="2025-07-24T18:04:49.387" v="12" actId="26606"/>
          <ac:spMkLst>
            <pc:docMk/>
            <pc:sldMk cId="0" sldId="290"/>
            <ac:spMk id="30734" creationId="{696B4F8D-F261-41C2-B0A1-B0899F667F0C}"/>
          </ac:spMkLst>
        </pc:spChg>
        <pc:spChg chg="add del">
          <ac:chgData name="Михаил Шиловский" userId="4d0bb0e432b1bc31" providerId="LiveId" clId="{6C4817A9-5497-4260-9ADE-1139C7223129}" dt="2025-07-24T18:04:49.387" v="12" actId="26606"/>
          <ac:spMkLst>
            <pc:docMk/>
            <pc:sldMk cId="0" sldId="290"/>
            <ac:spMk id="30736" creationId="{A3C7563A-4B20-4E0B-8548-374928B55F30}"/>
          </ac:spMkLst>
        </pc:spChg>
        <pc:spChg chg="add">
          <ac:chgData name="Михаил Шиловский" userId="4d0bb0e432b1bc31" providerId="LiveId" clId="{6C4817A9-5497-4260-9ADE-1139C7223129}" dt="2025-07-24T18:04:49.387" v="13" actId="26606"/>
          <ac:spMkLst>
            <pc:docMk/>
            <pc:sldMk cId="0" sldId="290"/>
            <ac:spMk id="30738" creationId="{F7EDEA10-087E-4352-A848-7D9888DC6745}"/>
          </ac:spMkLst>
        </pc:spChg>
        <pc:spChg chg="add">
          <ac:chgData name="Михаил Шиловский" userId="4d0bb0e432b1bc31" providerId="LiveId" clId="{6C4817A9-5497-4260-9ADE-1139C7223129}" dt="2025-07-24T18:04:49.387" v="13" actId="26606"/>
          <ac:spMkLst>
            <pc:docMk/>
            <pc:sldMk cId="0" sldId="290"/>
            <ac:spMk id="30739" creationId="{605D77EC-B84E-48F8-9EC4-93E851C0FA25}"/>
          </ac:spMkLst>
        </pc:spChg>
        <pc:picChg chg="add mod">
          <ac:chgData name="Михаил Шиловский" userId="4d0bb0e432b1bc31" providerId="LiveId" clId="{6C4817A9-5497-4260-9ADE-1139C7223129}" dt="2025-07-24T18:06:51.859" v="32" actId="1076"/>
          <ac:picMkLst>
            <pc:docMk/>
            <pc:sldMk cId="0" sldId="290"/>
            <ac:picMk id="3" creationId="{80CC88A6-8444-1353-2D66-6AA3D1624E59}"/>
          </ac:picMkLst>
        </pc:picChg>
        <pc:picChg chg="mod ord">
          <ac:chgData name="Михаил Шиловский" userId="4d0bb0e432b1bc31" providerId="LiveId" clId="{6C4817A9-5497-4260-9ADE-1139C7223129}" dt="2025-07-24T18:06:45.218" v="30" actId="1076"/>
          <ac:picMkLst>
            <pc:docMk/>
            <pc:sldMk cId="0" sldId="290"/>
            <ac:picMk id="30723" creationId="{9F0E05CD-9757-4645-9061-1B532F159313}"/>
          </ac:picMkLst>
        </pc:picChg>
        <pc:picChg chg="mod ord">
          <ac:chgData name="Михаил Шиловский" userId="4d0bb0e432b1bc31" providerId="LiveId" clId="{6C4817A9-5497-4260-9ADE-1139C7223129}" dt="2025-07-24T18:06:59.123" v="34" actId="1076"/>
          <ac:picMkLst>
            <pc:docMk/>
            <pc:sldMk cId="0" sldId="290"/>
            <ac:picMk id="30724" creationId="{B610D61B-1EBC-40C7-B3B1-31B4C9618E2A}"/>
          </ac:picMkLst>
        </pc:picChg>
      </pc:sldChg>
      <pc:sldChg chg="modSp mod">
        <pc:chgData name="Михаил Шиловский" userId="4d0bb0e432b1bc31" providerId="LiveId" clId="{6C4817A9-5497-4260-9ADE-1139C7223129}" dt="2025-07-24T20:08:06.121" v="287" actId="207"/>
        <pc:sldMkLst>
          <pc:docMk/>
          <pc:sldMk cId="0" sldId="291"/>
        </pc:sldMkLst>
        <pc:spChg chg="mod">
          <ac:chgData name="Михаил Шиловский" userId="4d0bb0e432b1bc31" providerId="LiveId" clId="{6C4817A9-5497-4260-9ADE-1139C7223129}" dt="2025-07-24T20:08:06.121" v="287" actId="207"/>
          <ac:spMkLst>
            <pc:docMk/>
            <pc:sldMk cId="0" sldId="291"/>
            <ac:spMk id="34818" creationId="{B4517637-EBF8-4B79-B738-C5656CA1862E}"/>
          </ac:spMkLst>
        </pc:spChg>
      </pc:sldChg>
      <pc:sldChg chg="modSp mod">
        <pc:chgData name="Михаил Шиловский" userId="4d0bb0e432b1bc31" providerId="LiveId" clId="{6C4817A9-5497-4260-9ADE-1139C7223129}" dt="2025-07-24T20:07:55.387" v="286" actId="207"/>
        <pc:sldMkLst>
          <pc:docMk/>
          <pc:sldMk cId="0" sldId="293"/>
        </pc:sldMkLst>
        <pc:spChg chg="mod">
          <ac:chgData name="Михаил Шиловский" userId="4d0bb0e432b1bc31" providerId="LiveId" clId="{6C4817A9-5497-4260-9ADE-1139C7223129}" dt="2025-07-24T20:07:55.387" v="286" actId="207"/>
          <ac:spMkLst>
            <pc:docMk/>
            <pc:sldMk cId="0" sldId="293"/>
            <ac:spMk id="38914" creationId="{5DC08407-8911-4595-BEFB-1C5074037E77}"/>
          </ac:spMkLst>
        </pc:spChg>
        <pc:picChg chg="mod">
          <ac:chgData name="Михаил Шиловский" userId="4d0bb0e432b1bc31" providerId="LiveId" clId="{6C4817A9-5497-4260-9ADE-1139C7223129}" dt="2025-07-24T20:04:35.167" v="269" actId="1076"/>
          <ac:picMkLst>
            <pc:docMk/>
            <pc:sldMk cId="0" sldId="293"/>
            <ac:picMk id="38915" creationId="{E2681404-FE01-4257-96C5-05C58932471C}"/>
          </ac:picMkLst>
        </pc:picChg>
      </pc:sldChg>
      <pc:sldChg chg="modSp mod">
        <pc:chgData name="Михаил Шиловский" userId="4d0bb0e432b1bc31" providerId="LiveId" clId="{6C4817A9-5497-4260-9ADE-1139C7223129}" dt="2025-07-24T20:04:55.177" v="275" actId="14100"/>
        <pc:sldMkLst>
          <pc:docMk/>
          <pc:sldMk cId="0" sldId="294"/>
        </pc:sldMkLst>
        <pc:spChg chg="mod">
          <ac:chgData name="Михаил Шиловский" userId="4d0bb0e432b1bc31" providerId="LiveId" clId="{6C4817A9-5497-4260-9ADE-1139C7223129}" dt="2025-07-24T20:04:50.750" v="273" actId="14100"/>
          <ac:spMkLst>
            <pc:docMk/>
            <pc:sldMk cId="0" sldId="294"/>
            <ac:spMk id="40962" creationId="{A160073E-00D8-43C3-9676-AF27EC14AB43}"/>
          </ac:spMkLst>
        </pc:spChg>
        <pc:picChg chg="mod">
          <ac:chgData name="Михаил Шиловский" userId="4d0bb0e432b1bc31" providerId="LiveId" clId="{6C4817A9-5497-4260-9ADE-1139C7223129}" dt="2025-07-24T20:04:55.177" v="275" actId="14100"/>
          <ac:picMkLst>
            <pc:docMk/>
            <pc:sldMk cId="0" sldId="294"/>
            <ac:picMk id="40963" creationId="{A7B5B4F1-0A59-4202-B4E0-505AD71C9ED3}"/>
          </ac:picMkLst>
        </pc:picChg>
      </pc:sldChg>
      <pc:sldChg chg="modSp mod">
        <pc:chgData name="Михаил Шиловский" userId="4d0bb0e432b1bc31" providerId="LiveId" clId="{6C4817A9-5497-4260-9ADE-1139C7223129}" dt="2025-07-24T20:03:35.960" v="258" actId="14100"/>
        <pc:sldMkLst>
          <pc:docMk/>
          <pc:sldMk cId="0" sldId="295"/>
        </pc:sldMkLst>
        <pc:spChg chg="mod">
          <ac:chgData name="Михаил Шиловский" userId="4d0bb0e432b1bc31" providerId="LiveId" clId="{6C4817A9-5497-4260-9ADE-1139C7223129}" dt="2025-07-24T20:03:30.467" v="256" actId="14100"/>
          <ac:spMkLst>
            <pc:docMk/>
            <pc:sldMk cId="0" sldId="295"/>
            <ac:spMk id="32770" creationId="{70DDE25E-9055-4D27-B82A-18F89C296ECA}"/>
          </ac:spMkLst>
        </pc:spChg>
        <pc:picChg chg="mod">
          <ac:chgData name="Михаил Шиловский" userId="4d0bb0e432b1bc31" providerId="LiveId" clId="{6C4817A9-5497-4260-9ADE-1139C7223129}" dt="2025-07-24T20:03:35.960" v="258" actId="14100"/>
          <ac:picMkLst>
            <pc:docMk/>
            <pc:sldMk cId="0" sldId="295"/>
            <ac:picMk id="32771" creationId="{E836EFAB-EC87-4A1D-A125-E8FF4A73DB12}"/>
          </ac:picMkLst>
        </pc:picChg>
      </pc:sldChg>
      <pc:sldChg chg="modSp mod">
        <pc:chgData name="Михаил Шиловский" userId="4d0bb0e432b1bc31" providerId="LiveId" clId="{6C4817A9-5497-4260-9ADE-1139C7223129}" dt="2025-07-24T20:05:17.657" v="278" actId="1076"/>
        <pc:sldMkLst>
          <pc:docMk/>
          <pc:sldMk cId="0" sldId="296"/>
        </pc:sldMkLst>
        <pc:spChg chg="mod">
          <ac:chgData name="Михаил Шиловский" userId="4d0bb0e432b1bc31" providerId="LiveId" clId="{6C4817A9-5497-4260-9ADE-1139C7223129}" dt="2025-07-24T18:36:41.740" v="44" actId="20577"/>
          <ac:spMkLst>
            <pc:docMk/>
            <pc:sldMk cId="0" sldId="296"/>
            <ac:spMk id="4" creationId="{32A3422F-F381-8A6D-3F90-A82E880D6644}"/>
          </ac:spMkLst>
        </pc:spChg>
        <pc:spChg chg="mod">
          <ac:chgData name="Михаил Шиловский" userId="4d0bb0e432b1bc31" providerId="LiveId" clId="{6C4817A9-5497-4260-9ADE-1139C7223129}" dt="2025-07-24T18:38:04.097" v="122" actId="1076"/>
          <ac:spMkLst>
            <pc:docMk/>
            <pc:sldMk cId="0" sldId="296"/>
            <ac:spMk id="9" creationId="{1257E028-86BC-0AAD-3BE3-E43F6D2D57CD}"/>
          </ac:spMkLst>
        </pc:spChg>
        <pc:spChg chg="mod">
          <ac:chgData name="Михаил Шиловский" userId="4d0bb0e432b1bc31" providerId="LiveId" clId="{6C4817A9-5497-4260-9ADE-1139C7223129}" dt="2025-07-24T18:40:10.274" v="209" actId="1076"/>
          <ac:spMkLst>
            <pc:docMk/>
            <pc:sldMk cId="0" sldId="296"/>
            <ac:spMk id="10" creationId="{A3A23D8B-AA37-0F99-4440-1D415BD4DE52}"/>
          </ac:spMkLst>
        </pc:spChg>
        <pc:spChg chg="mod">
          <ac:chgData name="Михаил Шиловский" userId="4d0bb0e432b1bc31" providerId="LiveId" clId="{6C4817A9-5497-4260-9ADE-1139C7223129}" dt="2025-07-24T20:05:17.657" v="278" actId="1076"/>
          <ac:spMkLst>
            <pc:docMk/>
            <pc:sldMk cId="0" sldId="296"/>
            <ac:spMk id="43010" creationId="{1412284E-184F-48B3-B5FB-1A455F1EF95A}"/>
          </ac:spMkLst>
        </pc:spChg>
      </pc:sldChg>
      <pc:sldChg chg="modSp mod">
        <pc:chgData name="Михаил Шиловский" userId="4d0bb0e432b1bc31" providerId="LiveId" clId="{6C4817A9-5497-4260-9ADE-1139C7223129}" dt="2025-07-24T21:50:03.704" v="611" actId="1076"/>
        <pc:sldMkLst>
          <pc:docMk/>
          <pc:sldMk cId="0" sldId="297"/>
        </pc:sldMkLst>
        <pc:spChg chg="mod">
          <ac:chgData name="Михаил Шиловский" userId="4d0bb0e432b1bc31" providerId="LiveId" clId="{6C4817A9-5497-4260-9ADE-1139C7223129}" dt="2025-07-24T21:50:03.704" v="611" actId="1076"/>
          <ac:spMkLst>
            <pc:docMk/>
            <pc:sldMk cId="0" sldId="297"/>
            <ac:spMk id="3" creationId="{BE8DE259-E6DF-7421-831A-D1B43B504F5F}"/>
          </ac:spMkLst>
        </pc:spChg>
        <pc:picChg chg="mod">
          <ac:chgData name="Михаил Шиловский" userId="4d0bb0e432b1bc31" providerId="LiveId" clId="{6C4817A9-5497-4260-9ADE-1139C7223129}" dt="2025-07-24T21:50:00.805" v="610" actId="14100"/>
          <ac:picMkLst>
            <pc:docMk/>
            <pc:sldMk cId="0" sldId="297"/>
            <ac:picMk id="20482" creationId="{B4AE0A9B-4CFE-4462-B9EB-C4B61BAC2A96}"/>
          </ac:picMkLst>
        </pc:picChg>
      </pc:sldChg>
      <pc:sldChg chg="addSp delSp modSp mod">
        <pc:chgData name="Михаил Шиловский" userId="4d0bb0e432b1bc31" providerId="LiveId" clId="{6C4817A9-5497-4260-9ADE-1139C7223129}" dt="2025-07-24T21:39:37.986" v="597" actId="1076"/>
        <pc:sldMkLst>
          <pc:docMk/>
          <pc:sldMk cId="335373556" sldId="298"/>
        </pc:sldMkLst>
        <pc:spChg chg="mod">
          <ac:chgData name="Михаил Шиловский" userId="4d0bb0e432b1bc31" providerId="LiveId" clId="{6C4817A9-5497-4260-9ADE-1139C7223129}" dt="2025-07-24T20:05:44.365" v="283" actId="255"/>
          <ac:spMkLst>
            <pc:docMk/>
            <pc:sldMk cId="335373556" sldId="298"/>
            <ac:spMk id="2" creationId="{E83AF0A6-C956-9454-296D-BA4A1E54E6EB}"/>
          </ac:spMkLst>
        </pc:spChg>
        <pc:spChg chg="add del mod">
          <ac:chgData name="Михаил Шиловский" userId="4d0bb0e432b1bc31" providerId="LiveId" clId="{6C4817A9-5497-4260-9ADE-1139C7223129}" dt="2025-07-24T21:38:33.987" v="588" actId="21"/>
          <ac:spMkLst>
            <pc:docMk/>
            <pc:sldMk cId="335373556" sldId="298"/>
            <ac:spMk id="4" creationId="{68F827C2-B356-0D11-33F2-C890F3C7DAA1}"/>
          </ac:spMkLst>
        </pc:spChg>
        <pc:spChg chg="add del mod">
          <ac:chgData name="Михаил Шиловский" userId="4d0bb0e432b1bc31" providerId="LiveId" clId="{6C4817A9-5497-4260-9ADE-1139C7223129}" dt="2025-07-24T21:39:21.706" v="590" actId="931"/>
          <ac:spMkLst>
            <pc:docMk/>
            <pc:sldMk cId="335373556" sldId="298"/>
            <ac:spMk id="7" creationId="{19907965-2A57-12CB-8C41-EBCABF58BD45}"/>
          </ac:spMkLst>
        </pc:spChg>
        <pc:picChg chg="add del mod">
          <ac:chgData name="Михаил Шиловский" userId="4d0bb0e432b1bc31" providerId="LiveId" clId="{6C4817A9-5497-4260-9ADE-1139C7223129}" dt="2025-07-24T21:39:14.107" v="589" actId="21"/>
          <ac:picMkLst>
            <pc:docMk/>
            <pc:sldMk cId="335373556" sldId="298"/>
            <ac:picMk id="5" creationId="{59D35B57-538F-A079-1623-111693C72847}"/>
          </ac:picMkLst>
        </pc:picChg>
        <pc:picChg chg="add mod">
          <ac:chgData name="Михаил Шиловский" userId="4d0bb0e432b1bc31" providerId="LiveId" clId="{6C4817A9-5497-4260-9ADE-1139C7223129}" dt="2025-07-24T21:39:37.986" v="597" actId="1076"/>
          <ac:picMkLst>
            <pc:docMk/>
            <pc:sldMk cId="335373556" sldId="298"/>
            <ac:picMk id="9" creationId="{A42C3407-D711-9588-9A02-26B6D9390E05}"/>
          </ac:picMkLst>
        </pc:picChg>
      </pc:sldChg>
      <pc:sldChg chg="modSp mod ord">
        <pc:chgData name="Михаил Шиловский" userId="4d0bb0e432b1bc31" providerId="LiveId" clId="{6C4817A9-5497-4260-9ADE-1139C7223129}" dt="2025-07-24T20:02:05.322" v="248" actId="255"/>
        <pc:sldMkLst>
          <pc:docMk/>
          <pc:sldMk cId="2874073774" sldId="299"/>
        </pc:sldMkLst>
        <pc:spChg chg="mod">
          <ac:chgData name="Михаил Шиловский" userId="4d0bb0e432b1bc31" providerId="LiveId" clId="{6C4817A9-5497-4260-9ADE-1139C7223129}" dt="2025-07-24T20:02:05.322" v="248" actId="255"/>
          <ac:spMkLst>
            <pc:docMk/>
            <pc:sldMk cId="2874073774" sldId="299"/>
            <ac:spMk id="2" creationId="{007F7426-2C76-117F-8A78-080FE7DB6FDD}"/>
          </ac:spMkLst>
        </pc:spChg>
      </pc:sldChg>
      <pc:sldChg chg="modSp mod">
        <pc:chgData name="Михаил Шиловский" userId="4d0bb0e432b1bc31" providerId="LiveId" clId="{6C4817A9-5497-4260-9ADE-1139C7223129}" dt="2025-07-24T21:51:16.448" v="616" actId="1076"/>
        <pc:sldMkLst>
          <pc:docMk/>
          <pc:sldMk cId="2455388835" sldId="300"/>
        </pc:sldMkLst>
        <pc:spChg chg="mod">
          <ac:chgData name="Михаил Шиловский" userId="4d0bb0e432b1bc31" providerId="LiveId" clId="{6C4817A9-5497-4260-9ADE-1139C7223129}" dt="2025-07-24T21:51:16.448" v="616" actId="1076"/>
          <ac:spMkLst>
            <pc:docMk/>
            <pc:sldMk cId="2455388835" sldId="300"/>
            <ac:spMk id="2" creationId="{55D57183-C7CD-0D0E-AD42-4BEA679FD732}"/>
          </ac:spMkLst>
        </pc:spChg>
        <pc:spChg chg="mod">
          <ac:chgData name="Михаил Шиловский" userId="4d0bb0e432b1bc31" providerId="LiveId" clId="{6C4817A9-5497-4260-9ADE-1139C7223129}" dt="2025-07-24T21:51:09.474" v="614" actId="1076"/>
          <ac:spMkLst>
            <pc:docMk/>
            <pc:sldMk cId="2455388835" sldId="300"/>
            <ac:spMk id="13" creationId="{5E1A8C47-123D-4AB4-81CE-3BF950ABDA38}"/>
          </ac:spMkLst>
        </pc:spChg>
        <pc:spChg chg="mod">
          <ac:chgData name="Михаил Шиловский" userId="4d0bb0e432b1bc31" providerId="LiveId" clId="{6C4817A9-5497-4260-9ADE-1139C7223129}" dt="2025-07-24T21:51:06.126" v="613" actId="1076"/>
          <ac:spMkLst>
            <pc:docMk/>
            <pc:sldMk cId="2455388835" sldId="300"/>
            <ac:spMk id="14" creationId="{8A579843-AF8A-48B2-A3A4-A4CB8CF8CCF9}"/>
          </ac:spMkLst>
        </pc:spChg>
        <pc:spChg chg="mod">
          <ac:chgData name="Михаил Шиловский" userId="4d0bb0e432b1bc31" providerId="LiveId" clId="{6C4817A9-5497-4260-9ADE-1139C7223129}" dt="2025-07-24T21:51:12.335" v="615" actId="1076"/>
          <ac:spMkLst>
            <pc:docMk/>
            <pc:sldMk cId="2455388835" sldId="300"/>
            <ac:spMk id="30" creationId="{7A5AC39A-45FF-4155-8FCC-BF02D8B61FD0}"/>
          </ac:spMkLst>
        </pc:spChg>
        <pc:spChg chg="mod">
          <ac:chgData name="Михаил Шиловский" userId="4d0bb0e432b1bc31" providerId="LiveId" clId="{6C4817A9-5497-4260-9ADE-1139C7223129}" dt="2025-07-24T20:05:28.077" v="279" actId="255"/>
          <ac:spMkLst>
            <pc:docMk/>
            <pc:sldMk cId="2455388835" sldId="300"/>
            <ac:spMk id="8194" creationId="{7B408409-DAA6-4335-AE55-98B986E7F78E}"/>
          </ac:spMkLst>
        </pc:spChg>
      </pc:sldChg>
      <pc:sldChg chg="addSp delSp modSp new mod">
        <pc:chgData name="Михаил Шиловский" userId="4d0bb0e432b1bc31" providerId="LiveId" clId="{6C4817A9-5497-4260-9ADE-1139C7223129}" dt="2025-07-24T21:40:15.854" v="609" actId="122"/>
        <pc:sldMkLst>
          <pc:docMk/>
          <pc:sldMk cId="1786875546" sldId="301"/>
        </pc:sldMkLst>
        <pc:spChg chg="mod">
          <ac:chgData name="Михаил Шиловский" userId="4d0bb0e432b1bc31" providerId="LiveId" clId="{6C4817A9-5497-4260-9ADE-1139C7223129}" dt="2025-07-24T21:40:15.854" v="609" actId="122"/>
          <ac:spMkLst>
            <pc:docMk/>
            <pc:sldMk cId="1786875546" sldId="301"/>
            <ac:spMk id="2" creationId="{D99E0696-6E12-AACF-CC12-352123CC6DD6}"/>
          </ac:spMkLst>
        </pc:spChg>
        <pc:spChg chg="del mod">
          <ac:chgData name="Михаил Шиловский" userId="4d0bb0e432b1bc31" providerId="LiveId" clId="{6C4817A9-5497-4260-9ADE-1139C7223129}" dt="2025-07-24T20:48:53.765" v="315" actId="3680"/>
          <ac:spMkLst>
            <pc:docMk/>
            <pc:sldMk cId="1786875546" sldId="301"/>
            <ac:spMk id="3" creationId="{2B65B831-5683-E706-C570-BE662D5CB6C0}"/>
          </ac:spMkLst>
        </pc:spChg>
        <pc:graphicFrameChg chg="add mod ord modGraphic">
          <ac:chgData name="Михаил Шиловский" userId="4d0bb0e432b1bc31" providerId="LiveId" clId="{6C4817A9-5497-4260-9ADE-1139C7223129}" dt="2025-07-24T21:28:04.362" v="574"/>
          <ac:graphicFrameMkLst>
            <pc:docMk/>
            <pc:sldMk cId="1786875546" sldId="301"/>
            <ac:graphicFrameMk id="4" creationId="{1197B4AE-C2E9-75A4-491C-87994EB0D6D1}"/>
          </ac:graphicFrameMkLst>
        </pc:graphicFrameChg>
      </pc:sldChg>
      <pc:sldChg chg="modSp add mod">
        <pc:chgData name="Михаил Шиловский" userId="4d0bb0e432b1bc31" providerId="LiveId" clId="{6C4817A9-5497-4260-9ADE-1139C7223129}" dt="2025-07-24T21:40:06.994" v="608" actId="122"/>
        <pc:sldMkLst>
          <pc:docMk/>
          <pc:sldMk cId="449673393" sldId="302"/>
        </pc:sldMkLst>
        <pc:spChg chg="mod">
          <ac:chgData name="Михаил Шиловский" userId="4d0bb0e432b1bc31" providerId="LiveId" clId="{6C4817A9-5497-4260-9ADE-1139C7223129}" dt="2025-07-24T21:40:06.994" v="608" actId="122"/>
          <ac:spMkLst>
            <pc:docMk/>
            <pc:sldMk cId="449673393" sldId="302"/>
            <ac:spMk id="2" creationId="{1B5226D3-DA97-11F5-8F60-AD478B204FC9}"/>
          </ac:spMkLst>
        </pc:spChg>
        <pc:graphicFrameChg chg="mod modGraphic">
          <ac:chgData name="Михаил Шиловский" userId="4d0bb0e432b1bc31" providerId="LiveId" clId="{6C4817A9-5497-4260-9ADE-1139C7223129}" dt="2025-07-24T21:40:02.939" v="607"/>
          <ac:graphicFrameMkLst>
            <pc:docMk/>
            <pc:sldMk cId="449673393" sldId="302"/>
            <ac:graphicFrameMk id="4" creationId="{1308467E-C8C4-06E3-09A6-C5BF0829C032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49BE552-1347-4AEB-9F20-2B5C230045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0C19F6-4260-465A-AA76-218B1122ABC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C78853A-7BD0-4862-AF70-41EB1C9FCDAF}" type="datetimeFigureOut">
              <a:rPr lang="ru-RU"/>
              <a:pPr>
                <a:defRPr/>
              </a:pPr>
              <a:t>06.10.2025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24658A85-C50D-4CD7-A7B6-1F087E91E9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1A2161EB-1C36-435E-8F07-4620F7C78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3212D3-892E-470C-8F11-D2934E6EF38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CED3C6-ED58-4CA4-9577-B0DC6C7A03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E53FE97-491F-4C58-A60A-6B4873AE53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B2CFE4AC-3689-4956-A2F9-1311E306F2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D7DE7E54-93E4-4B8A-ADC3-167D1CBD47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544A6097-0935-4068-917F-C42662387D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5843E2-351B-41F7-BC14-D65398221A96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>
            <a:extLst>
              <a:ext uri="{FF2B5EF4-FFF2-40B4-BE49-F238E27FC236}">
                <a16:creationId xmlns:a16="http://schemas.microsoft.com/office/drawing/2014/main" id="{9501B400-4903-4B4F-B9F0-DE05B1C530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>
            <a:extLst>
              <a:ext uri="{FF2B5EF4-FFF2-40B4-BE49-F238E27FC236}">
                <a16:creationId xmlns:a16="http://schemas.microsoft.com/office/drawing/2014/main" id="{F08C2EF0-67F0-4C14-93C7-5ACB1DBF1B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1748" name="Номер слайда 3">
            <a:extLst>
              <a:ext uri="{FF2B5EF4-FFF2-40B4-BE49-F238E27FC236}">
                <a16:creationId xmlns:a16="http://schemas.microsoft.com/office/drawing/2014/main" id="{1BC81A0E-E1C9-44F8-B2DE-BC8724011B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2E99CE-B47B-4D27-8BA8-AF656E2E6075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>
            <a:extLst>
              <a:ext uri="{FF2B5EF4-FFF2-40B4-BE49-F238E27FC236}">
                <a16:creationId xmlns:a16="http://schemas.microsoft.com/office/drawing/2014/main" id="{20B5ED0A-5F4F-47DF-AE25-AFBD9483D9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>
            <a:extLst>
              <a:ext uri="{FF2B5EF4-FFF2-40B4-BE49-F238E27FC236}">
                <a16:creationId xmlns:a16="http://schemas.microsoft.com/office/drawing/2014/main" id="{849A5662-EA49-4951-91D9-CE2D2ED4ED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3796" name="Номер слайда 3">
            <a:extLst>
              <a:ext uri="{FF2B5EF4-FFF2-40B4-BE49-F238E27FC236}">
                <a16:creationId xmlns:a16="http://schemas.microsoft.com/office/drawing/2014/main" id="{29A026F8-381E-4912-A3C4-9150B753BA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BA987E-AFA2-47C1-9C0C-CCF63386A30B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>
            <a:extLst>
              <a:ext uri="{FF2B5EF4-FFF2-40B4-BE49-F238E27FC236}">
                <a16:creationId xmlns:a16="http://schemas.microsoft.com/office/drawing/2014/main" id="{E4487C7C-1628-41C1-B260-21838164E6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>
            <a:extLst>
              <a:ext uri="{FF2B5EF4-FFF2-40B4-BE49-F238E27FC236}">
                <a16:creationId xmlns:a16="http://schemas.microsoft.com/office/drawing/2014/main" id="{DA7BADA5-CE04-4DB0-A13D-A3841283D1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5844" name="Номер слайда 3">
            <a:extLst>
              <a:ext uri="{FF2B5EF4-FFF2-40B4-BE49-F238E27FC236}">
                <a16:creationId xmlns:a16="http://schemas.microsoft.com/office/drawing/2014/main" id="{9A1CA6B3-ABB6-4B46-AF85-D4F804A41F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FA35E3-5118-408A-B9FD-FDC4D27A3468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>
            <a:extLst>
              <a:ext uri="{FF2B5EF4-FFF2-40B4-BE49-F238E27FC236}">
                <a16:creationId xmlns:a16="http://schemas.microsoft.com/office/drawing/2014/main" id="{0906E9D2-0C76-464D-B655-0866921AA0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>
            <a:extLst>
              <a:ext uri="{FF2B5EF4-FFF2-40B4-BE49-F238E27FC236}">
                <a16:creationId xmlns:a16="http://schemas.microsoft.com/office/drawing/2014/main" id="{E1DFEC62-F209-4AA1-86C7-63361B34CF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9940" name="Номер слайда 3">
            <a:extLst>
              <a:ext uri="{FF2B5EF4-FFF2-40B4-BE49-F238E27FC236}">
                <a16:creationId xmlns:a16="http://schemas.microsoft.com/office/drawing/2014/main" id="{23DE1869-1A85-4D91-8057-702079C57F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E7F913-E573-4980-89C3-F3EF1B538043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>
            <a:extLst>
              <a:ext uri="{FF2B5EF4-FFF2-40B4-BE49-F238E27FC236}">
                <a16:creationId xmlns:a16="http://schemas.microsoft.com/office/drawing/2014/main" id="{E23269E6-1D80-460F-AD8C-6F0FFA17EB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>
            <a:extLst>
              <a:ext uri="{FF2B5EF4-FFF2-40B4-BE49-F238E27FC236}">
                <a16:creationId xmlns:a16="http://schemas.microsoft.com/office/drawing/2014/main" id="{4732128A-75B1-416B-94D0-F9391897BA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1988" name="Номер слайда 3">
            <a:extLst>
              <a:ext uri="{FF2B5EF4-FFF2-40B4-BE49-F238E27FC236}">
                <a16:creationId xmlns:a16="http://schemas.microsoft.com/office/drawing/2014/main" id="{5E7F3860-4098-4630-B2BA-C9396B6E29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EBB6FC-0FA6-4F16-B8F1-F75B96C590F1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>
            <a:extLst>
              <a:ext uri="{FF2B5EF4-FFF2-40B4-BE49-F238E27FC236}">
                <a16:creationId xmlns:a16="http://schemas.microsoft.com/office/drawing/2014/main" id="{9ADD5549-8B07-4CF6-B192-C707A4CE14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>
            <a:extLst>
              <a:ext uri="{FF2B5EF4-FFF2-40B4-BE49-F238E27FC236}">
                <a16:creationId xmlns:a16="http://schemas.microsoft.com/office/drawing/2014/main" id="{9F5235C5-849F-4CA1-AB22-8945B26E83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4036" name="Номер слайда 3">
            <a:extLst>
              <a:ext uri="{FF2B5EF4-FFF2-40B4-BE49-F238E27FC236}">
                <a16:creationId xmlns:a16="http://schemas.microsoft.com/office/drawing/2014/main" id="{7EF72C1C-A0D2-4DEA-9B60-90AE9C0957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7E7E64-B641-481D-AC6B-61281251549B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B2CFE4AC-3689-4956-A2F9-1311E306F2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D7DE7E54-93E4-4B8A-ADC3-167D1CBD47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544A6097-0935-4068-917F-C42662387D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5843E2-351B-41F7-BC14-D65398221A96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012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>
            <a:extLst>
              <a:ext uri="{FF2B5EF4-FFF2-40B4-BE49-F238E27FC236}">
                <a16:creationId xmlns:a16="http://schemas.microsoft.com/office/drawing/2014/main" id="{ADF62134-F494-4E61-8D62-1685688971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>
            <a:extLst>
              <a:ext uri="{FF2B5EF4-FFF2-40B4-BE49-F238E27FC236}">
                <a16:creationId xmlns:a16="http://schemas.microsoft.com/office/drawing/2014/main" id="{B14B6A87-302C-4DA1-99E2-1B96A699E6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5364" name="Номер слайда 3">
            <a:extLst>
              <a:ext uri="{FF2B5EF4-FFF2-40B4-BE49-F238E27FC236}">
                <a16:creationId xmlns:a16="http://schemas.microsoft.com/office/drawing/2014/main" id="{C4C2CEB0-E80C-4C9B-A719-92B256B33A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46C765-E988-447B-A897-7056FB2D1D89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>
            <a:extLst>
              <a:ext uri="{FF2B5EF4-FFF2-40B4-BE49-F238E27FC236}">
                <a16:creationId xmlns:a16="http://schemas.microsoft.com/office/drawing/2014/main" id="{40ADBE4F-961B-460C-BD16-6C67A6D81E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>
            <a:extLst>
              <a:ext uri="{FF2B5EF4-FFF2-40B4-BE49-F238E27FC236}">
                <a16:creationId xmlns:a16="http://schemas.microsoft.com/office/drawing/2014/main" id="{CB3A1C1F-2AF1-4C65-B5D1-CC26BF352A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7412" name="Номер слайда 3">
            <a:extLst>
              <a:ext uri="{FF2B5EF4-FFF2-40B4-BE49-F238E27FC236}">
                <a16:creationId xmlns:a16="http://schemas.microsoft.com/office/drawing/2014/main" id="{E980F7D5-10D3-415F-9DA6-D7AEFED62F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1A1B0E-B41B-4C89-8C75-93B61F027D3C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>
            <a:extLst>
              <a:ext uri="{FF2B5EF4-FFF2-40B4-BE49-F238E27FC236}">
                <a16:creationId xmlns:a16="http://schemas.microsoft.com/office/drawing/2014/main" id="{DC7A2FFD-F925-4E6C-90BA-1A70BE50CD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>
            <a:extLst>
              <a:ext uri="{FF2B5EF4-FFF2-40B4-BE49-F238E27FC236}">
                <a16:creationId xmlns:a16="http://schemas.microsoft.com/office/drawing/2014/main" id="{46246AC9-AA36-4F96-931A-30E4397E34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9460" name="Номер слайда 3">
            <a:extLst>
              <a:ext uri="{FF2B5EF4-FFF2-40B4-BE49-F238E27FC236}">
                <a16:creationId xmlns:a16="http://schemas.microsoft.com/office/drawing/2014/main" id="{7CF05A65-50A0-49A2-B61B-C54BD320C4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8DBE90-05C6-47EB-8301-EDECBD2FE4CE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CA3B6E39-907F-4459-8F2C-81C265395B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6692AFE7-DDBE-477C-9215-8AD6B13282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D28A14FF-7E5A-44BF-B650-9EE97B3E9A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079F2C-E704-4ECB-B43B-363C55D86973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>
            <a:extLst>
              <a:ext uri="{FF2B5EF4-FFF2-40B4-BE49-F238E27FC236}">
                <a16:creationId xmlns:a16="http://schemas.microsoft.com/office/drawing/2014/main" id="{836E6582-FC53-4522-976A-48EB002A3F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>
            <a:extLst>
              <a:ext uri="{FF2B5EF4-FFF2-40B4-BE49-F238E27FC236}">
                <a16:creationId xmlns:a16="http://schemas.microsoft.com/office/drawing/2014/main" id="{0F05F32B-E878-4135-8F70-84070BE4A0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3556" name="Номер слайда 3">
            <a:extLst>
              <a:ext uri="{FF2B5EF4-FFF2-40B4-BE49-F238E27FC236}">
                <a16:creationId xmlns:a16="http://schemas.microsoft.com/office/drawing/2014/main" id="{460B57D6-215F-4A4A-895B-59F2C4A842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126DE9-95A1-4D83-A4B7-5F985C3C8A6A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>
            <a:extLst>
              <a:ext uri="{FF2B5EF4-FFF2-40B4-BE49-F238E27FC236}">
                <a16:creationId xmlns:a16="http://schemas.microsoft.com/office/drawing/2014/main" id="{B86D9434-339C-42A8-A804-A6813A395F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>
            <a:extLst>
              <a:ext uri="{FF2B5EF4-FFF2-40B4-BE49-F238E27FC236}">
                <a16:creationId xmlns:a16="http://schemas.microsoft.com/office/drawing/2014/main" id="{B3DC216B-BB3D-405B-A76B-D850C338D9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5604" name="Номер слайда 3">
            <a:extLst>
              <a:ext uri="{FF2B5EF4-FFF2-40B4-BE49-F238E27FC236}">
                <a16:creationId xmlns:a16="http://schemas.microsoft.com/office/drawing/2014/main" id="{BD38B56E-F169-4506-A1AF-757BB7E281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0DC529-6499-4673-963B-55B834309A87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>
            <a:extLst>
              <a:ext uri="{FF2B5EF4-FFF2-40B4-BE49-F238E27FC236}">
                <a16:creationId xmlns:a16="http://schemas.microsoft.com/office/drawing/2014/main" id="{2383F5E8-A213-4E3E-A384-40A39A2A2E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>
            <a:extLst>
              <a:ext uri="{FF2B5EF4-FFF2-40B4-BE49-F238E27FC236}">
                <a16:creationId xmlns:a16="http://schemas.microsoft.com/office/drawing/2014/main" id="{89C0B76E-ABF0-4AF1-9967-451DE73DB2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7652" name="Номер слайда 3">
            <a:extLst>
              <a:ext uri="{FF2B5EF4-FFF2-40B4-BE49-F238E27FC236}">
                <a16:creationId xmlns:a16="http://schemas.microsoft.com/office/drawing/2014/main" id="{4FB4B0EB-2F35-4D6A-A408-B855139FD9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3AC67E-A9CE-4874-A12B-219864AAEFE0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5C481CF9-4B95-432E-85B6-5D4E2EA87A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62DD9191-2016-4397-8A5E-19A067A540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9488266-EBDB-450B-BDA8-72DA83FE90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ED2177-DC25-4746-A041-B3BEE7FB4FFB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B2D164-9DF7-98E0-D071-4E0FB834C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2E48E1-A654-9413-2E77-E06C8AA26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780C9A-3C86-AC38-498F-E015DE5AE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6FD91C-77CF-4CCE-BCDA-5BB722DEFE30}" type="datetime1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05370B-CE9C-D562-8566-6585D5019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Шиловский М.В., учитель истории МБОУ "СОШ №1", город Ковдор, Мурманская область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A88F74-420B-AC44-F177-082E5818C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AA1D6-D324-47D0-A1FF-3D346079C08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3768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579D8-7F9D-7307-0971-765D46EF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976B21-D0FF-4711-B3DD-A26B60401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01F2AA-DD40-DB11-BB43-EC5A8F960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C4F6B-A7E8-4683-8A25-98ED7C8ADAAD}" type="datetime1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1B5F77-948A-92C6-F999-744376414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Шиловский М.В., учитель истории МБОУ "СОШ №1", город Ковдор, Мурманская область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EF61F7-325D-65CE-74C6-A75B78A4C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29B1B-6776-4104-8FF7-FEC483A9FA8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564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488325-0E46-414E-95D9-64C4D61BFC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45FF04-0426-7B23-768E-3F6FDE910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3EBD6A-33CC-736C-6F2C-C8D4AADD0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6FE877-FCEC-416A-B79C-88C83687206F}" type="datetime1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03C19-D5CA-E909-E92C-D3567E36F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Шиловский М.В., учитель истории МБОУ "СОШ №1", город Ковдор, Мурманская область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DAC07E-2E48-C7BC-D6A3-BF05578F1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403C8F-9FAC-44C4-889E-BE9FC25C783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627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28FED-93A6-416B-0AA8-78AF12E3E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13942E-B336-401D-38CF-5BE7D8051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DDB032-D10C-49DC-3890-24ACA5E32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B0CA84-B267-4C0B-BCB2-D9E3DD41CEF2}" type="datetime1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1DDECC-1728-41F5-87B6-91571E323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Шиловский М.В., учитель истории МБОУ "СОШ №1", город Ковдор, Мурманская область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5D8BB7-6FEB-CCD0-B714-A75FC8C3B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406C1-81F6-4B88-82B1-71B7561509A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76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19A5F-668B-C1C1-BA00-AD9F36FED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6E7012-181A-0A3D-41A8-603FD4B89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C64B17-750B-1424-E571-BB2F62FAA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9F0D20-943D-4F5D-9FE6-A15B24CC37CD}" type="datetime1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9FABAD-33DB-8CE3-A824-2C4F8CDB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Шиловский М.В., учитель истории МБОУ "СОШ №1", город Ковдор, Мурманская область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BBF702-64F4-E9B4-2557-7FE69B24E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8DAB7-0FB2-4892-9AA3-B40B5BE0BB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161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5E590-F9DA-3DFE-14AC-20DC28284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FA96DD-5457-3517-86BF-B1A8B1ED4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80E809-3F0C-C58A-53A9-1C6B32802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412603-3DA6-9897-09F4-4A6D92968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284AC-D266-4040-AB2A-DE4AB28EBCBF}" type="datetime1">
              <a:rPr lang="ru-RU" smtClean="0"/>
              <a:t>06.10.2025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A0581A-23C4-8802-52F3-A0CED3FDB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Шиловский М.В., учитель истории МБОУ "СОШ №1", город Ковдор, Мурманская область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EBC435-EDA4-6502-386F-64DDB5AB6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05057E-5465-4D06-8F99-DA75247DB85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989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2AC87-1282-E750-2901-2029DDF2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3F1D7B-265E-AAC1-3C1F-20BD211FC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463DC7-CEC9-6E69-9831-3BA778F03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F429F4-FF6B-7F83-BA78-571BF17AE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E433DC-360D-972F-0A80-7A9D0C0D7F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0C0EF03-994F-ACA1-E9FF-AC877EAA9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252491-8D31-487A-83DC-38AFD479CACC}" type="datetime1">
              <a:rPr lang="ru-RU" smtClean="0"/>
              <a:t>06.10.2025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5E1637-B67A-D89F-FACF-F964EE79F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Шиловский М.В., учитель истории МБОУ "СОШ №1", город Ковдор, Мурманская область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03385E8-E291-A40B-4D78-85D818CF1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B54C7-CA19-4109-A961-03CA1959234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7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B3DA1-F1E8-00C3-E6F7-A5D3301BB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FB0EB79-DE2D-F28C-56A7-8384FEC2A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CC38A1-2C7E-4614-B26C-93504EA1FDE8}" type="datetime1">
              <a:rPr lang="ru-RU" smtClean="0"/>
              <a:t>06.10.2025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04B17D-3FAD-C353-4D77-47BB061EE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Шиловский М.В., учитель истории МБОУ "СОШ №1", город Ковдор, Мурманская область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F97AF5-BA0B-21FF-C80A-FE7D292A2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FA337-0179-4E8D-B25C-86817F5AE03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036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94E504-011E-4F0F-16A0-44E5F5436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FA4BA3-2B18-45E0-977A-465C7F59231F}" type="datetime1">
              <a:rPr lang="ru-RU" smtClean="0"/>
              <a:t>06.10.2025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10F032-9FDD-09F8-D4BF-CE87BD382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Шиловский М.В., учитель истории МБОУ "СОШ №1", город Ковдор, Мурманская область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20D312-70C7-4ECD-F716-6AA2BA163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0CD85-E79D-42B6-AEBE-229117EDA50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404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09777-4804-029F-B2B1-4D3412252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6D548F-1C19-43CC-9E3D-5B8708BC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2E2D05-505D-E18F-8364-699D64F97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D3AA26-2338-E5AD-0FD2-2A5555516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3E5AAF-A98B-4B6B-8C38-7D098B0CF837}" type="datetime1">
              <a:rPr lang="ru-RU" smtClean="0"/>
              <a:t>06.10.2025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A65160-9507-C9DB-F535-FBFFEF72C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Шиловский М.В., учитель истории МБОУ "СОШ №1", город Ковдор, Мурманская область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44F93A-C23F-6EBC-7903-AE0A1928C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CED1B-D963-408D-B430-CD27140B7C2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904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B92338-D931-263F-8F51-D104DE738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53C0C5-5834-0C0B-BDAC-54BE77BB4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60A7D3-7053-AD1C-AB98-A787D8C03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EB1384-8BB2-8AD8-CD61-0952B6698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CF1AEE-880B-4897-A61A-99E0F051AEB7}" type="datetime1">
              <a:rPr lang="ru-RU" smtClean="0"/>
              <a:t>06.10.2025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16A77C-CEFD-12BC-1484-646A8E625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Шиловский М.В., учитель истории МБОУ "СОШ №1", город Ковдор, Мурманская область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A89DDE-69C9-A512-1FA5-A19069D66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0A7A0-BF98-46E6-A8E6-56B09C331FA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350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DEF2D-F84C-7BC4-FB8E-0AD3E123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C84828-60EC-C89F-3F33-52C37F78A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5E6556-7707-4F6D-37BF-3314F1E92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D3917B65-4F14-4A84-8162-CAF6C9D36828}" type="datetime1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C4E896-18B2-1DAA-7579-F04C8115FB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Шиловский М.В., учитель истории МБОУ "СОШ №1", город Ковдор, Мурманская область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C2E72D-5978-AD6F-B7BE-D88B3A4E2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036CED1B-D963-408D-B430-CD27140B7C2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434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7B408409-DAA6-4335-AE55-98B986E7F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4" y="53975"/>
            <a:ext cx="8229600" cy="714375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b="1" dirty="0"/>
              <a:t>Великая  Отечественная война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6BB597F-6FFD-4F82-BA9E-84D4B8D34ED7}"/>
              </a:ext>
            </a:extLst>
          </p:cNvPr>
          <p:cNvSpPr/>
          <p:nvPr/>
        </p:nvSpPr>
        <p:spPr>
          <a:xfrm>
            <a:off x="547308" y="1241425"/>
            <a:ext cx="2500312" cy="642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>
                <a:solidFill>
                  <a:schemeClr val="tx1"/>
                </a:solidFill>
              </a:rPr>
              <a:t>Италия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B6E8B80-CED3-4C16-BDBC-A34DACABAA3E}"/>
              </a:ext>
            </a:extLst>
          </p:cNvPr>
          <p:cNvSpPr/>
          <p:nvPr/>
        </p:nvSpPr>
        <p:spPr>
          <a:xfrm>
            <a:off x="5677781" y="1231336"/>
            <a:ext cx="2500312" cy="642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СССР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5CF04896-DD89-45CB-9D28-D46A63A330C7}"/>
              </a:ext>
            </a:extLst>
          </p:cNvPr>
          <p:cNvCxnSpPr/>
          <p:nvPr/>
        </p:nvCxnSpPr>
        <p:spPr>
          <a:xfrm rot="10800000">
            <a:off x="3357562" y="1571625"/>
            <a:ext cx="2143125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TextBox 7">
            <a:extLst>
              <a:ext uri="{FF2B5EF4-FFF2-40B4-BE49-F238E27FC236}">
                <a16:creationId xmlns:a16="http://schemas.microsoft.com/office/drawing/2014/main" id="{60FCC0C2-0FEE-4E17-BBD0-A63B52DCA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468" y="806728"/>
            <a:ext cx="31029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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 3" panose="05040102010807070707" pitchFamily="18" charset="2"/>
              <a:buChar char="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SzPct val="90000"/>
              <a:buFont typeface="Wingdings 3" panose="05040102010807070707" pitchFamily="18" charset="2"/>
              <a:buChar char="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90000"/>
              <a:buFont typeface="Wingdings 3" panose="05040102010807070707" pitchFamily="18" charset="2"/>
              <a:buChar char="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A5E74"/>
              </a:buClr>
              <a:buSzPct val="90000"/>
              <a:buFont typeface="Wingdings 3" panose="05040102010807070707" pitchFamily="18" charset="2"/>
              <a:buChar char="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5E74"/>
              </a:buClr>
              <a:buSzPct val="90000"/>
              <a:buFont typeface="Wingdings 3" panose="05040102010807070707" pitchFamily="18" charset="2"/>
              <a:buChar char="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5E74"/>
              </a:buClr>
              <a:buSzPct val="90000"/>
              <a:buFont typeface="Wingdings 3" panose="05040102010807070707" pitchFamily="18" charset="2"/>
              <a:buChar char="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5E74"/>
              </a:buClr>
              <a:buSzPct val="90000"/>
              <a:buFont typeface="Wingdings 3" panose="05040102010807070707" pitchFamily="18" charset="2"/>
              <a:buChar char="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5E74"/>
              </a:buClr>
              <a:buSzPct val="90000"/>
              <a:buFont typeface="Wingdings 3" panose="05040102010807070707" pitchFamily="18" charset="2"/>
              <a:buChar char="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</a:rPr>
              <a:t>22 июля 1941 - 9 мая 1944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E128B5B-FDC3-4A4C-9F4F-F39B983A6FD6}"/>
              </a:ext>
            </a:extLst>
          </p:cNvPr>
          <p:cNvSpPr/>
          <p:nvPr/>
        </p:nvSpPr>
        <p:spPr>
          <a:xfrm>
            <a:off x="547308" y="2627312"/>
            <a:ext cx="2500312" cy="642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Жуков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BB69904-931D-446B-BD0F-C3967AD874F1}"/>
              </a:ext>
            </a:extLst>
          </p:cNvPr>
          <p:cNvSpPr/>
          <p:nvPr/>
        </p:nvSpPr>
        <p:spPr>
          <a:xfrm>
            <a:off x="5710970" y="2678571"/>
            <a:ext cx="2500312" cy="642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Гитлер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E1A8C47-123D-4AB4-81CE-3BF950ABDA38}"/>
              </a:ext>
            </a:extLst>
          </p:cNvPr>
          <p:cNvSpPr/>
          <p:nvPr/>
        </p:nvSpPr>
        <p:spPr>
          <a:xfrm>
            <a:off x="3135205" y="4931844"/>
            <a:ext cx="2500312" cy="642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Битва  под  Москвой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A579843-AF8A-48B2-A3A4-A4CB8CF8CCF9}"/>
              </a:ext>
            </a:extLst>
          </p:cNvPr>
          <p:cNvSpPr/>
          <p:nvPr/>
        </p:nvSpPr>
        <p:spPr>
          <a:xfrm>
            <a:off x="3135205" y="4150276"/>
            <a:ext cx="2500312" cy="642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Отступление  советских войск</a:t>
            </a:r>
          </a:p>
        </p:txBody>
      </p:sp>
      <p:pic>
        <p:nvPicPr>
          <p:cNvPr id="8203" name="Picture 20" descr="SWORD">
            <a:extLst>
              <a:ext uri="{FF2B5EF4-FFF2-40B4-BE49-F238E27FC236}">
                <a16:creationId xmlns:a16="http://schemas.microsoft.com/office/drawing/2014/main" id="{5E036767-7218-4112-91E4-8C16825F1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669" y="4213684"/>
            <a:ext cx="6254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647815B-5F92-460C-B024-8D8BE0CCA0DF}"/>
              </a:ext>
            </a:extLst>
          </p:cNvPr>
          <p:cNvSpPr/>
          <p:nvPr/>
        </p:nvSpPr>
        <p:spPr>
          <a:xfrm>
            <a:off x="678791" y="2054560"/>
            <a:ext cx="7429500" cy="357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Захват  территории, уничтожение  советского  народа</a:t>
            </a:r>
          </a:p>
        </p:txBody>
      </p:sp>
      <p:pic>
        <p:nvPicPr>
          <p:cNvPr id="8205" name="Picture 20" descr="C:\Documents and Settings\Михаил\Мои документы\история.bmp">
            <a:extLst>
              <a:ext uri="{FF2B5EF4-FFF2-40B4-BE49-F238E27FC236}">
                <a16:creationId xmlns:a16="http://schemas.microsoft.com/office/drawing/2014/main" id="{199AAD88-5AD7-4ED1-94C9-0CCF4FC50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278" y="4220827"/>
            <a:ext cx="4857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20" descr="SWORD">
            <a:extLst>
              <a:ext uri="{FF2B5EF4-FFF2-40B4-BE49-F238E27FC236}">
                <a16:creationId xmlns:a16="http://schemas.microsoft.com/office/drawing/2014/main" id="{F7A05D4E-796B-4E91-8852-D6FAA67FF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4" y="3408422"/>
            <a:ext cx="6254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20" descr="SWORD">
            <a:extLst>
              <a:ext uri="{FF2B5EF4-FFF2-40B4-BE49-F238E27FC236}">
                <a16:creationId xmlns:a16="http://schemas.microsoft.com/office/drawing/2014/main" id="{EA12A619-47DD-428D-887B-0DB58A82D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267" y="4971560"/>
            <a:ext cx="6254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20" descr="C:\Documents and Settings\Михаил\Мои документы\история.bmp">
            <a:extLst>
              <a:ext uri="{FF2B5EF4-FFF2-40B4-BE49-F238E27FC236}">
                <a16:creationId xmlns:a16="http://schemas.microsoft.com/office/drawing/2014/main" id="{959BFAB2-2668-42AC-9883-F1A10A4E4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500314"/>
            <a:ext cx="4857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20" descr="C:\Documents and Settings\Михаил\Мои документы\история.bmp">
            <a:extLst>
              <a:ext uri="{FF2B5EF4-FFF2-40B4-BE49-F238E27FC236}">
                <a16:creationId xmlns:a16="http://schemas.microsoft.com/office/drawing/2014/main" id="{76C5FE93-CC07-4D49-AF10-BE2F23BBA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030824"/>
            <a:ext cx="4857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A5AC39A-45FF-4155-8FCC-BF02D8B61FD0}"/>
              </a:ext>
            </a:extLst>
          </p:cNvPr>
          <p:cNvSpPr/>
          <p:nvPr/>
        </p:nvSpPr>
        <p:spPr>
          <a:xfrm>
            <a:off x="3143385" y="3390959"/>
            <a:ext cx="2500312" cy="642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Блокада  Ленинграда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5D57183-C7CD-0D0E-AD42-4BEA679FD732}"/>
              </a:ext>
            </a:extLst>
          </p:cNvPr>
          <p:cNvSpPr/>
          <p:nvPr/>
        </p:nvSpPr>
        <p:spPr>
          <a:xfrm>
            <a:off x="3143385" y="5696317"/>
            <a:ext cx="2500312" cy="642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…………………………..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87AD11-0A49-7B47-02B2-A42C51E28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Шиловский М.В., учитель истории МБОУ "СОШ №1", город Ковдор, Мурманская область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F7426-2C76-117F-8A78-080FE7DB6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6043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Схема  сражения за Сталинград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A2F1455-673D-FCFC-83D8-3414B702DA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80728"/>
            <a:ext cx="5616624" cy="5657503"/>
          </a:xfr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6DD43E-1FCA-E701-FE4D-FD24314EA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Шиловский М.В., учитель истории МБОУ "СОШ №1", город Ковдор, Мурманская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2874073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38" name="Rectangle 30729">
            <a:extLst>
              <a:ext uri="{FF2B5EF4-FFF2-40B4-BE49-F238E27FC236}">
                <a16:creationId xmlns:a16="http://schemas.microsoft.com/office/drawing/2014/main" id="{F7EDEA10-087E-4352-A848-7D9888DC67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id="{9951BDB0-2575-4D7B-9BB0-F56DD1BE2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305" y="187288"/>
            <a:ext cx="7886700" cy="737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defTabSz="914400"/>
            <a:r>
              <a:rPr lang="en-US" altLang="ru-RU" sz="5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Дом  Павлова</a:t>
            </a:r>
          </a:p>
        </p:txBody>
      </p:sp>
      <p:sp>
        <p:nvSpPr>
          <p:cNvPr id="30725" name="TextBox 5">
            <a:extLst>
              <a:ext uri="{FF2B5EF4-FFF2-40B4-BE49-F238E27FC236}">
                <a16:creationId xmlns:a16="http://schemas.microsoft.com/office/drawing/2014/main" id="{58AC9407-2DAC-4DC5-B282-186CCA91A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07" y="5621629"/>
            <a:ext cx="7886700" cy="6474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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 3" panose="05040102010807070707" pitchFamily="18" charset="2"/>
              <a:buChar char="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SzPct val="90000"/>
              <a:buFont typeface="Wingdings 3" panose="05040102010807070707" pitchFamily="18" charset="2"/>
              <a:buChar char="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90000"/>
              <a:buFont typeface="Wingdings 3" panose="05040102010807070707" pitchFamily="18" charset="2"/>
              <a:buChar char="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A5E74"/>
              </a:buClr>
              <a:buSzPct val="90000"/>
              <a:buFont typeface="Wingdings 3" panose="05040102010807070707" pitchFamily="18" charset="2"/>
              <a:buChar char="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5E74"/>
              </a:buClr>
              <a:buSzPct val="90000"/>
              <a:buFont typeface="Wingdings 3" panose="05040102010807070707" pitchFamily="18" charset="2"/>
              <a:buChar char="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5E74"/>
              </a:buClr>
              <a:buSzPct val="90000"/>
              <a:buFont typeface="Wingdings 3" panose="05040102010807070707" pitchFamily="18" charset="2"/>
              <a:buChar char="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5E74"/>
              </a:buClr>
              <a:buSzPct val="90000"/>
              <a:buFont typeface="Wingdings 3" panose="05040102010807070707" pitchFamily="18" charset="2"/>
              <a:buChar char="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5E74"/>
              </a:buClr>
              <a:buSzPct val="90000"/>
              <a:buFont typeface="Wingdings 3" panose="05040102010807070707" pitchFamily="18" charset="2"/>
              <a:buChar char="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en-US" altLang="ru-RU" sz="4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Дом  оборонялся  58  дней.</a:t>
            </a:r>
          </a:p>
        </p:txBody>
      </p:sp>
      <p:pic>
        <p:nvPicPr>
          <p:cNvPr id="3" name="Рисунок 2" descr="Изображение выглядит как на открытом воздухе, строительство, небо, дере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0CC88A6-8444-1353-2D66-6AA3D1624E5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8257"/>
          <a:stretch>
            <a:fillRect/>
          </a:stretch>
        </p:blipFill>
        <p:spPr>
          <a:xfrm>
            <a:off x="5990356" y="1506290"/>
            <a:ext cx="2800245" cy="3863362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0" y="60"/>
                </a:moveTo>
                <a:cubicBezTo>
                  <a:pt x="945946" y="-443"/>
                  <a:pt x="1004682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6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6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5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0" y="60"/>
                </a:cubicBezTo>
                <a:close/>
              </a:path>
            </a:pathLst>
          </a:custGeom>
        </p:spPr>
      </p:pic>
      <p:pic>
        <p:nvPicPr>
          <p:cNvPr id="30724" name="Рисунок 4" descr="Yakov_Fedotovich_Pavlov.jpg">
            <a:extLst>
              <a:ext uri="{FF2B5EF4-FFF2-40B4-BE49-F238E27FC236}">
                <a16:creationId xmlns:a16="http://schemas.microsoft.com/office/drawing/2014/main" id="{B610D61B-1EBC-40C7-B3B1-31B4C9618E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526"/>
          <a:stretch>
            <a:fillRect/>
          </a:stretch>
        </p:blipFill>
        <p:spPr bwMode="auto">
          <a:xfrm>
            <a:off x="3055016" y="1436639"/>
            <a:ext cx="2846267" cy="3926856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1" y="60"/>
                </a:moveTo>
                <a:cubicBezTo>
                  <a:pt x="945947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9" y="18018"/>
                  <a:pt x="2192264" y="13196"/>
                </a:cubicBezTo>
                <a:cubicBezTo>
                  <a:pt x="2323253" y="7660"/>
                  <a:pt x="2454242" y="2928"/>
                  <a:pt x="2585114" y="13911"/>
                </a:cubicBezTo>
                <a:cubicBezTo>
                  <a:pt x="2699008" y="24482"/>
                  <a:pt x="2813669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5" y="161085"/>
                  <a:pt x="3501169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4" y="516245"/>
                  <a:pt x="3512114" y="559861"/>
                </a:cubicBezTo>
                <a:cubicBezTo>
                  <a:pt x="3491119" y="656469"/>
                  <a:pt x="3485618" y="754605"/>
                  <a:pt x="3495724" y="852186"/>
                </a:cubicBezTo>
                <a:cubicBezTo>
                  <a:pt x="3504578" y="948437"/>
                  <a:pt x="3505176" y="1044867"/>
                  <a:pt x="3502664" y="1141385"/>
                </a:cubicBezTo>
                <a:cubicBezTo>
                  <a:pt x="3500391" y="1228440"/>
                  <a:pt x="3500750" y="1315584"/>
                  <a:pt x="3507210" y="1402639"/>
                </a:cubicBezTo>
                <a:cubicBezTo>
                  <a:pt x="3514626" y="1500407"/>
                  <a:pt x="3520966" y="1598176"/>
                  <a:pt x="3506252" y="1695857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6" y="2178986"/>
                  <a:pt x="3505415" y="2292381"/>
                </a:cubicBezTo>
                <a:cubicBezTo>
                  <a:pt x="3514746" y="2447918"/>
                  <a:pt x="3522761" y="2603544"/>
                  <a:pt x="3508406" y="2759171"/>
                </a:cubicBezTo>
                <a:cubicBezTo>
                  <a:pt x="3497997" y="2866762"/>
                  <a:pt x="3488428" y="2974352"/>
                  <a:pt x="3496442" y="3082389"/>
                </a:cubicBezTo>
                <a:cubicBezTo>
                  <a:pt x="3502066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8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8" y="3642229"/>
                  <a:pt x="1771055" y="3636431"/>
                </a:cubicBezTo>
                <a:cubicBezTo>
                  <a:pt x="1659183" y="3633576"/>
                  <a:pt x="1547429" y="3634736"/>
                  <a:pt x="1435676" y="3638305"/>
                </a:cubicBezTo>
                <a:cubicBezTo>
                  <a:pt x="1179420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4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2" y="9535"/>
                </a:cubicBezTo>
                <a:cubicBezTo>
                  <a:pt x="769619" y="4223"/>
                  <a:pt x="828415" y="562"/>
                  <a:pt x="887181" y="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Содержимое 3" descr="Дом Павлова после окончания Сталинградской битвы.jpg">
            <a:extLst>
              <a:ext uri="{FF2B5EF4-FFF2-40B4-BE49-F238E27FC236}">
                <a16:creationId xmlns:a16="http://schemas.microsoft.com/office/drawing/2014/main" id="{9F0E05CD-9757-4645-9061-1B532F1593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9" r="23247" b="-2"/>
          <a:stretch>
            <a:fillRect/>
          </a:stretch>
        </p:blipFill>
        <p:spPr>
          <a:xfrm>
            <a:off x="179085" y="1459738"/>
            <a:ext cx="2842792" cy="3922063"/>
          </a:xfrm>
          <a:custGeom>
            <a:avLst/>
            <a:gdLst/>
            <a:ahLst/>
            <a:cxnLst/>
            <a:rect l="l" t="t" r="r" b="b"/>
            <a:pathLst>
              <a:path w="3524888" h="3647338">
                <a:moveTo>
                  <a:pt x="887180" y="60"/>
                </a:moveTo>
                <a:cubicBezTo>
                  <a:pt x="945946" y="-443"/>
                  <a:pt x="1004683" y="2214"/>
                  <a:pt x="1063120" y="9535"/>
                </a:cubicBezTo>
                <a:cubicBezTo>
                  <a:pt x="1192553" y="25206"/>
                  <a:pt x="1324035" y="29312"/>
                  <a:pt x="1454772" y="21769"/>
                </a:cubicBezTo>
                <a:cubicBezTo>
                  <a:pt x="1583729" y="15160"/>
                  <a:pt x="1712924" y="14714"/>
                  <a:pt x="1842239" y="16589"/>
                </a:cubicBezTo>
                <a:cubicBezTo>
                  <a:pt x="1958874" y="18285"/>
                  <a:pt x="2075628" y="18018"/>
                  <a:pt x="2192263" y="13196"/>
                </a:cubicBezTo>
                <a:cubicBezTo>
                  <a:pt x="2323253" y="7660"/>
                  <a:pt x="2454242" y="2928"/>
                  <a:pt x="2585113" y="13911"/>
                </a:cubicBezTo>
                <a:cubicBezTo>
                  <a:pt x="2699008" y="24482"/>
                  <a:pt x="2813668" y="29758"/>
                  <a:pt x="2928437" y="29714"/>
                </a:cubicBezTo>
                <a:cubicBezTo>
                  <a:pt x="3080601" y="28464"/>
                  <a:pt x="3232406" y="19625"/>
                  <a:pt x="3384330" y="14536"/>
                </a:cubicBezTo>
                <a:lnTo>
                  <a:pt x="3481468" y="12130"/>
                </a:lnTo>
                <a:lnTo>
                  <a:pt x="3481325" y="16098"/>
                </a:lnTo>
                <a:lnTo>
                  <a:pt x="3493308" y="84630"/>
                </a:lnTo>
                <a:lnTo>
                  <a:pt x="3493318" y="92959"/>
                </a:lnTo>
                <a:cubicBezTo>
                  <a:pt x="3495694" y="161085"/>
                  <a:pt x="3501168" y="229143"/>
                  <a:pt x="3512114" y="297090"/>
                </a:cubicBezTo>
                <a:cubicBezTo>
                  <a:pt x="3519231" y="340796"/>
                  <a:pt x="3524136" y="384681"/>
                  <a:pt x="3524809" y="428543"/>
                </a:cubicBezTo>
                <a:cubicBezTo>
                  <a:pt x="3525482" y="472405"/>
                  <a:pt x="3521923" y="516245"/>
                  <a:pt x="3512114" y="559861"/>
                </a:cubicBezTo>
                <a:cubicBezTo>
                  <a:pt x="3491119" y="656469"/>
                  <a:pt x="3485617" y="754605"/>
                  <a:pt x="3495724" y="852186"/>
                </a:cubicBezTo>
                <a:cubicBezTo>
                  <a:pt x="3504577" y="948437"/>
                  <a:pt x="3505176" y="1044867"/>
                  <a:pt x="3502664" y="1141386"/>
                </a:cubicBezTo>
                <a:cubicBezTo>
                  <a:pt x="3500391" y="1228440"/>
                  <a:pt x="3500749" y="1315584"/>
                  <a:pt x="3507210" y="1402639"/>
                </a:cubicBezTo>
                <a:cubicBezTo>
                  <a:pt x="3514626" y="1500407"/>
                  <a:pt x="3520966" y="1598176"/>
                  <a:pt x="3506251" y="1695856"/>
                </a:cubicBezTo>
                <a:cubicBezTo>
                  <a:pt x="3492089" y="1780866"/>
                  <a:pt x="3485019" y="1866447"/>
                  <a:pt x="3485079" y="1952109"/>
                </a:cubicBezTo>
                <a:cubicBezTo>
                  <a:pt x="3486753" y="2065682"/>
                  <a:pt x="3498595" y="2178986"/>
                  <a:pt x="3505414" y="2292381"/>
                </a:cubicBezTo>
                <a:cubicBezTo>
                  <a:pt x="3514746" y="2447918"/>
                  <a:pt x="3522760" y="2603544"/>
                  <a:pt x="3508405" y="2759171"/>
                </a:cubicBezTo>
                <a:cubicBezTo>
                  <a:pt x="3497997" y="2866762"/>
                  <a:pt x="3488427" y="2974352"/>
                  <a:pt x="3496442" y="3082389"/>
                </a:cubicBezTo>
                <a:cubicBezTo>
                  <a:pt x="3502065" y="3158639"/>
                  <a:pt x="3510200" y="3234980"/>
                  <a:pt x="3504816" y="3311409"/>
                </a:cubicBezTo>
                <a:lnTo>
                  <a:pt x="3500655" y="3407763"/>
                </a:lnTo>
                <a:lnTo>
                  <a:pt x="3500528" y="3407763"/>
                </a:lnTo>
                <a:lnTo>
                  <a:pt x="3500186" y="3418624"/>
                </a:lnTo>
                <a:lnTo>
                  <a:pt x="3498431" y="3459279"/>
                </a:lnTo>
                <a:lnTo>
                  <a:pt x="3498786" y="3476530"/>
                </a:lnTo>
                <a:lnTo>
                  <a:pt x="3500070" y="3476530"/>
                </a:lnTo>
                <a:lnTo>
                  <a:pt x="3504922" y="3592711"/>
                </a:lnTo>
                <a:lnTo>
                  <a:pt x="3504733" y="3642505"/>
                </a:lnTo>
                <a:lnTo>
                  <a:pt x="3344090" y="3645620"/>
                </a:lnTo>
                <a:cubicBezTo>
                  <a:pt x="3179267" y="3652578"/>
                  <a:pt x="3015642" y="3636699"/>
                  <a:pt x="2851776" y="3628492"/>
                </a:cubicBezTo>
                <a:cubicBezTo>
                  <a:pt x="2716167" y="3622675"/>
                  <a:pt x="2580186" y="3623335"/>
                  <a:pt x="2444683" y="3630454"/>
                </a:cubicBezTo>
                <a:cubicBezTo>
                  <a:pt x="2220221" y="3640802"/>
                  <a:pt x="1995757" y="3642229"/>
                  <a:pt x="1771055" y="3636431"/>
                </a:cubicBezTo>
                <a:cubicBezTo>
                  <a:pt x="1659183" y="3633576"/>
                  <a:pt x="1547429" y="3634736"/>
                  <a:pt x="1435675" y="3638305"/>
                </a:cubicBezTo>
                <a:cubicBezTo>
                  <a:pt x="1179419" y="3646601"/>
                  <a:pt x="923403" y="3637323"/>
                  <a:pt x="667265" y="3634558"/>
                </a:cubicBezTo>
                <a:cubicBezTo>
                  <a:pt x="569736" y="3633488"/>
                  <a:pt x="472205" y="3633665"/>
                  <a:pt x="374793" y="3637679"/>
                </a:cubicBezTo>
                <a:cubicBezTo>
                  <a:pt x="264415" y="3642140"/>
                  <a:pt x="154036" y="3643412"/>
                  <a:pt x="43657" y="3642932"/>
                </a:cubicBezTo>
                <a:lnTo>
                  <a:pt x="11965" y="3642429"/>
                </a:lnTo>
                <a:lnTo>
                  <a:pt x="24360" y="3479541"/>
                </a:lnTo>
                <a:cubicBezTo>
                  <a:pt x="26194" y="3423392"/>
                  <a:pt x="25594" y="3367189"/>
                  <a:pt x="22559" y="3311038"/>
                </a:cubicBezTo>
                <a:cubicBezTo>
                  <a:pt x="16343" y="3197955"/>
                  <a:pt x="-628" y="3084971"/>
                  <a:pt x="13594" y="2971689"/>
                </a:cubicBezTo>
                <a:cubicBezTo>
                  <a:pt x="38335" y="2776712"/>
                  <a:pt x="12519" y="2582431"/>
                  <a:pt x="4272" y="2387950"/>
                </a:cubicBezTo>
                <a:cubicBezTo>
                  <a:pt x="-3262" y="2237604"/>
                  <a:pt x="2250" y="2086990"/>
                  <a:pt x="20765" y="1937298"/>
                </a:cubicBezTo>
                <a:cubicBezTo>
                  <a:pt x="38958" y="1790576"/>
                  <a:pt x="37113" y="1642627"/>
                  <a:pt x="15268" y="1496252"/>
                </a:cubicBezTo>
                <a:cubicBezTo>
                  <a:pt x="7718" y="1430798"/>
                  <a:pt x="7400" y="1364898"/>
                  <a:pt x="14311" y="1299395"/>
                </a:cubicBezTo>
                <a:cubicBezTo>
                  <a:pt x="22640" y="1195064"/>
                  <a:pt x="20682" y="1090348"/>
                  <a:pt x="8455" y="986285"/>
                </a:cubicBezTo>
                <a:cubicBezTo>
                  <a:pt x="-8159" y="849535"/>
                  <a:pt x="3794" y="712390"/>
                  <a:pt x="9890" y="575539"/>
                </a:cubicBezTo>
                <a:cubicBezTo>
                  <a:pt x="14432" y="472556"/>
                  <a:pt x="17180" y="369671"/>
                  <a:pt x="12878" y="266688"/>
                </a:cubicBezTo>
                <a:lnTo>
                  <a:pt x="14418" y="21931"/>
                </a:lnTo>
                <a:lnTo>
                  <a:pt x="163536" y="23733"/>
                </a:lnTo>
                <a:cubicBezTo>
                  <a:pt x="346324" y="25875"/>
                  <a:pt x="528992" y="25875"/>
                  <a:pt x="711061" y="9535"/>
                </a:cubicBezTo>
                <a:cubicBezTo>
                  <a:pt x="769618" y="4223"/>
                  <a:pt x="828414" y="562"/>
                  <a:pt x="887180" y="60"/>
                </a:cubicBezTo>
                <a:close/>
              </a:path>
            </a:pathLst>
          </a:custGeom>
        </p:spPr>
      </p:pic>
      <p:sp>
        <p:nvSpPr>
          <p:cNvPr id="30739" name="sketch line">
            <a:extLst>
              <a:ext uri="{FF2B5EF4-FFF2-40B4-BE49-F238E27FC236}">
                <a16:creationId xmlns:a16="http://schemas.microsoft.com/office/drawing/2014/main" id="{605D77EC-B84E-48F8-9EC4-93E851C0FA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79511" y="5512322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3134" y="4516"/>
                  <a:pt x="3181865" y="12266"/>
                  <a:pt x="3182692" y="18288"/>
                </a:cubicBezTo>
                <a:cubicBezTo>
                  <a:pt x="2947402" y="22440"/>
                  <a:pt x="2876226" y="27191"/>
                  <a:pt x="2609807" y="18288"/>
                </a:cubicBezTo>
                <a:cubicBezTo>
                  <a:pt x="2343389" y="9385"/>
                  <a:pt x="2326689" y="25579"/>
                  <a:pt x="2068750" y="18288"/>
                </a:cubicBezTo>
                <a:cubicBezTo>
                  <a:pt x="1810811" y="10997"/>
                  <a:pt x="1713836" y="48219"/>
                  <a:pt x="1432211" y="18288"/>
                </a:cubicBezTo>
                <a:cubicBezTo>
                  <a:pt x="1150586" y="-11643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3269" y="4624"/>
                  <a:pt x="3183511" y="11191"/>
                  <a:pt x="3182692" y="18288"/>
                </a:cubicBezTo>
                <a:cubicBezTo>
                  <a:pt x="3026065" y="-10849"/>
                  <a:pt x="2775006" y="23067"/>
                  <a:pt x="2546154" y="18288"/>
                </a:cubicBezTo>
                <a:cubicBezTo>
                  <a:pt x="2317302" y="13509"/>
                  <a:pt x="2168173" y="-8513"/>
                  <a:pt x="1845961" y="18288"/>
                </a:cubicBezTo>
                <a:cubicBezTo>
                  <a:pt x="1523749" y="45089"/>
                  <a:pt x="1450078" y="-844"/>
                  <a:pt x="1304904" y="18288"/>
                </a:cubicBezTo>
                <a:cubicBezTo>
                  <a:pt x="1159730" y="37420"/>
                  <a:pt x="942635" y="-10021"/>
                  <a:pt x="604711" y="18288"/>
                </a:cubicBezTo>
                <a:cubicBezTo>
                  <a:pt x="266787" y="46597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334454A3-01CA-585D-C7D8-BEBE7DD0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Шиловский М.В., учитель истории МБОУ "СОШ №1", город Ковдор, Мурманская область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>
            <a:extLst>
              <a:ext uri="{FF2B5EF4-FFF2-40B4-BE49-F238E27FC236}">
                <a16:creationId xmlns:a16="http://schemas.microsoft.com/office/drawing/2014/main" id="{70DDE25E-9055-4D27-B82A-18F89C296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b="1" dirty="0"/>
              <a:t>Переправа  через  Волгу</a:t>
            </a:r>
          </a:p>
        </p:txBody>
      </p:sp>
      <p:pic>
        <p:nvPicPr>
          <p:cNvPr id="32771" name="Содержимое 3" descr="переправа через Волгу.jpg">
            <a:extLst>
              <a:ext uri="{FF2B5EF4-FFF2-40B4-BE49-F238E27FC236}">
                <a16:creationId xmlns:a16="http://schemas.microsoft.com/office/drawing/2014/main" id="{E836EFAB-EC87-4A1D-A125-E8FF4A73DB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446536" cy="4968551"/>
          </a:xfrm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7135D621-0B9C-E2C2-F9EC-5F0EEDEA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Шиловский М.В., учитель истории МБОУ "СОШ №1", город Ковдор, Мурманская область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>
            <a:extLst>
              <a:ext uri="{FF2B5EF4-FFF2-40B4-BE49-F238E27FC236}">
                <a16:creationId xmlns:a16="http://schemas.microsoft.com/office/drawing/2014/main" id="{B4517637-EBF8-4B79-B738-C5656CA18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16" y="-23192"/>
            <a:ext cx="8229600" cy="960437"/>
          </a:xfrm>
        </p:spPr>
        <p:txBody>
          <a:bodyPr>
            <a:normAutofit/>
          </a:bodyPr>
          <a:lstStyle/>
          <a:p>
            <a:r>
              <a:rPr lang="ru-RU" altLang="ru-RU" sz="3800" b="1" dirty="0">
                <a:solidFill>
                  <a:srgbClr val="FF0000"/>
                </a:solidFill>
              </a:rPr>
              <a:t>Контрнаступление</a:t>
            </a:r>
            <a:r>
              <a:rPr lang="ru-RU" altLang="ru-RU" sz="3800" b="1" dirty="0"/>
              <a:t> советских  войск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F4D406D-A80D-0BC1-F29A-048AE5403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7056784" cy="5939461"/>
          </a:xfrm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FD508F59-6D97-0297-76FF-885296977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Шиловский М.В., учитель истории МБОУ "СОШ №1", город Ковдор, Мурманская область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>
            <a:extLst>
              <a:ext uri="{FF2B5EF4-FFF2-40B4-BE49-F238E27FC236}">
                <a16:creationId xmlns:a16="http://schemas.microsoft.com/office/drawing/2014/main" id="{5DC08407-8911-4595-BEFB-1C5074037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88640"/>
            <a:ext cx="7886700" cy="1325563"/>
          </a:xfrm>
        </p:spPr>
        <p:txBody>
          <a:bodyPr/>
          <a:lstStyle/>
          <a:p>
            <a:pPr algn="ctr"/>
            <a:r>
              <a:rPr lang="ru-RU" altLang="ru-RU" sz="4000" b="1" dirty="0"/>
              <a:t>Пленение  </a:t>
            </a:r>
            <a:r>
              <a:rPr lang="ru-RU" altLang="ru-RU" sz="4000" b="1" dirty="0">
                <a:solidFill>
                  <a:srgbClr val="FF0000"/>
                </a:solidFill>
              </a:rPr>
              <a:t>фельдмаршала </a:t>
            </a:r>
            <a:r>
              <a:rPr lang="ru-RU" altLang="ru-RU" sz="4000" b="1" dirty="0"/>
              <a:t> Паулюса</a:t>
            </a:r>
          </a:p>
        </p:txBody>
      </p:sp>
      <p:pic>
        <p:nvPicPr>
          <p:cNvPr id="38915" name="Содержимое 3" descr="Пленение Паулюса.jpg">
            <a:extLst>
              <a:ext uri="{FF2B5EF4-FFF2-40B4-BE49-F238E27FC236}">
                <a16:creationId xmlns:a16="http://schemas.microsoft.com/office/drawing/2014/main" id="{E2681404-FE01-4257-96C5-05C5893247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93615"/>
            <a:ext cx="7268223" cy="5040560"/>
          </a:xfrm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E93C421B-91B8-09A6-F846-CB64110FC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Шиловский М.В., учитель истории МБОУ "СОШ №1", город Ковдор, Мурманская область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>
            <a:extLst>
              <a:ext uri="{FF2B5EF4-FFF2-40B4-BE49-F238E27FC236}">
                <a16:creationId xmlns:a16="http://schemas.microsoft.com/office/drawing/2014/main" id="{A160073E-00D8-43C3-9676-AF27EC14A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b="1" dirty="0"/>
              <a:t>Победа!</a:t>
            </a:r>
          </a:p>
        </p:txBody>
      </p:sp>
      <p:pic>
        <p:nvPicPr>
          <p:cNvPr id="40963" name="Содержимое 3" descr="Флаг над освобождённым Сталинградом февраль 1943.jpg">
            <a:extLst>
              <a:ext uri="{FF2B5EF4-FFF2-40B4-BE49-F238E27FC236}">
                <a16:creationId xmlns:a16="http://schemas.microsoft.com/office/drawing/2014/main" id="{A7B5B4F1-0A59-4202-B4E0-505AD71C9E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53331"/>
            <a:ext cx="8029949" cy="5239542"/>
          </a:xfrm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E4ED7B43-2C50-E305-CAC8-26EA9585F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Шиловский М.В., учитель истории МБОУ "СОШ №1", город Ковдор, Мурманская область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>
            <a:extLst>
              <a:ext uri="{FF2B5EF4-FFF2-40B4-BE49-F238E27FC236}">
                <a16:creationId xmlns:a16="http://schemas.microsoft.com/office/drawing/2014/main" id="{1412284E-184F-48B3-B5FB-1A455F1EF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98021"/>
            <a:ext cx="7886700" cy="1325563"/>
          </a:xfrm>
        </p:spPr>
        <p:txBody>
          <a:bodyPr>
            <a:normAutofit/>
          </a:bodyPr>
          <a:lstStyle/>
          <a:p>
            <a:r>
              <a:rPr lang="ru-RU" altLang="ru-RU" sz="4000" b="1" dirty="0"/>
              <a:t>Итоги  Сталинградской  битвы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13EE9-BAE1-AF76-C477-B5925060C956}"/>
              </a:ext>
            </a:extLst>
          </p:cNvPr>
          <p:cNvSpPr txBox="1"/>
          <p:nvPr/>
        </p:nvSpPr>
        <p:spPr>
          <a:xfrm>
            <a:off x="827584" y="2119358"/>
            <a:ext cx="68246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Что  случилось с немецкими</a:t>
            </a:r>
          </a:p>
          <a:p>
            <a:r>
              <a:rPr lang="ru-RU" sz="3600" b="1" dirty="0"/>
              <a:t> войсками в Сталинграде?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A3422F-F381-8A6D-3F90-A82E880D6644}"/>
              </a:ext>
            </a:extLst>
          </p:cNvPr>
          <p:cNvSpPr txBox="1"/>
          <p:nvPr/>
        </p:nvSpPr>
        <p:spPr>
          <a:xfrm>
            <a:off x="1187624" y="1354567"/>
            <a:ext cx="6372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 3" panose="05040102010807070707" pitchFamily="18" charset="2"/>
              <a:buNone/>
            </a:pPr>
            <a:r>
              <a:rPr lang="ru-RU" altLang="ru-RU" sz="4000" b="1" dirty="0">
                <a:solidFill>
                  <a:srgbClr val="FF0000"/>
                </a:solidFill>
              </a:rPr>
              <a:t>Стр.   182, 3-4  абзацы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B55635-AD11-8739-7F5D-A9A059DDAF78}"/>
              </a:ext>
            </a:extLst>
          </p:cNvPr>
          <p:cNvSpPr txBox="1"/>
          <p:nvPr/>
        </p:nvSpPr>
        <p:spPr>
          <a:xfrm>
            <a:off x="208377" y="2225188"/>
            <a:ext cx="8899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/>
              <a:t>1.</a:t>
            </a:r>
            <a:r>
              <a:rPr lang="ru-RU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CD699-F1BC-9331-1692-DE5FC6B91419}"/>
              </a:ext>
            </a:extLst>
          </p:cNvPr>
          <p:cNvSpPr txBox="1"/>
          <p:nvPr/>
        </p:nvSpPr>
        <p:spPr>
          <a:xfrm>
            <a:off x="218443" y="3789040"/>
            <a:ext cx="8899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/>
              <a:t>2.</a:t>
            </a:r>
            <a:r>
              <a:rPr lang="ru-RU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967BE8-B3A5-45BD-1662-13D66A454234}"/>
              </a:ext>
            </a:extLst>
          </p:cNvPr>
          <p:cNvSpPr txBox="1"/>
          <p:nvPr/>
        </p:nvSpPr>
        <p:spPr>
          <a:xfrm>
            <a:off x="971600" y="3938857"/>
            <a:ext cx="63594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Что после Сталинградской</a:t>
            </a:r>
            <a:br>
              <a:rPr lang="ru-RU" sz="3600" b="1" dirty="0"/>
            </a:br>
            <a:r>
              <a:rPr lang="ru-RU" sz="3600" b="1" dirty="0"/>
              <a:t>битвы смогла сделать </a:t>
            </a:r>
            <a:br>
              <a:rPr lang="ru-RU" sz="3600" b="1" dirty="0"/>
            </a:br>
            <a:r>
              <a:rPr lang="ru-RU" sz="3600" b="1" dirty="0"/>
              <a:t>Красная армия?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57E028-86BC-0AAD-3BE3-E43F6D2D57CD}"/>
              </a:ext>
            </a:extLst>
          </p:cNvPr>
          <p:cNvSpPr txBox="1"/>
          <p:nvPr/>
        </p:nvSpPr>
        <p:spPr>
          <a:xfrm>
            <a:off x="845763" y="2139280"/>
            <a:ext cx="66111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Под Сталинградом фашисты </a:t>
            </a:r>
            <a:br>
              <a:rPr lang="ru-RU" sz="3600" b="1" dirty="0">
                <a:solidFill>
                  <a:srgbClr val="00B050"/>
                </a:solidFill>
              </a:rPr>
            </a:br>
            <a:r>
              <a:rPr lang="ru-RU" sz="3600" b="1" dirty="0">
                <a:solidFill>
                  <a:srgbClr val="00B050"/>
                </a:solidFill>
              </a:rPr>
              <a:t>потеряли 800.000 солдат.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A23D8B-AA37-0F99-4440-1D415BD4DE52}"/>
              </a:ext>
            </a:extLst>
          </p:cNvPr>
          <p:cNvSpPr txBox="1"/>
          <p:nvPr/>
        </p:nvSpPr>
        <p:spPr>
          <a:xfrm>
            <a:off x="929015" y="3922311"/>
            <a:ext cx="72859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Красная армия начала изгнание</a:t>
            </a:r>
            <a:br>
              <a:rPr lang="ru-RU" sz="3600" b="1" dirty="0">
                <a:solidFill>
                  <a:srgbClr val="00B050"/>
                </a:solidFill>
              </a:rPr>
            </a:br>
            <a:r>
              <a:rPr lang="ru-RU" sz="3600" b="1" dirty="0">
                <a:solidFill>
                  <a:srgbClr val="00B050"/>
                </a:solidFill>
              </a:rPr>
              <a:t>врага с территории СССР.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1D58DD-59CA-41DE-4C55-6190A9807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Шиловский М.В., учитель истории МБОУ "СОШ №1", город Ковдор, Мурманская область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7B408409-DAA6-4335-AE55-98B986E7F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618"/>
            <a:ext cx="8229600" cy="714375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b="1" dirty="0"/>
              <a:t>Великая  Отечественная война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6BB597F-6FFD-4F82-BA9E-84D4B8D34ED7}"/>
              </a:ext>
            </a:extLst>
          </p:cNvPr>
          <p:cNvSpPr/>
          <p:nvPr/>
        </p:nvSpPr>
        <p:spPr>
          <a:xfrm>
            <a:off x="547308" y="1241425"/>
            <a:ext cx="2500312" cy="642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Германия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B6E8B80-CED3-4C16-BDBC-A34DACABAA3E}"/>
              </a:ext>
            </a:extLst>
          </p:cNvPr>
          <p:cNvSpPr/>
          <p:nvPr/>
        </p:nvSpPr>
        <p:spPr>
          <a:xfrm>
            <a:off x="5677781" y="1231336"/>
            <a:ext cx="2500312" cy="642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СССР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5CF04896-DD89-45CB-9D28-D46A63A330C7}"/>
              </a:ext>
            </a:extLst>
          </p:cNvPr>
          <p:cNvCxnSpPr>
            <a:cxnSpLocks/>
          </p:cNvCxnSpPr>
          <p:nvPr/>
        </p:nvCxnSpPr>
        <p:spPr>
          <a:xfrm>
            <a:off x="3563888" y="1556792"/>
            <a:ext cx="1735608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TextBox 7">
            <a:extLst>
              <a:ext uri="{FF2B5EF4-FFF2-40B4-BE49-F238E27FC236}">
                <a16:creationId xmlns:a16="http://schemas.microsoft.com/office/drawing/2014/main" id="{60FCC0C2-0FEE-4E17-BBD0-A63B52DCA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468" y="806728"/>
            <a:ext cx="31023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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 3" panose="05040102010807070707" pitchFamily="18" charset="2"/>
              <a:buChar char="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SzPct val="90000"/>
              <a:buFont typeface="Wingdings 3" panose="05040102010807070707" pitchFamily="18" charset="2"/>
              <a:buChar char="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90000"/>
              <a:buFont typeface="Wingdings 3" panose="05040102010807070707" pitchFamily="18" charset="2"/>
              <a:buChar char="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A5E74"/>
              </a:buClr>
              <a:buSzPct val="90000"/>
              <a:buFont typeface="Wingdings 3" panose="05040102010807070707" pitchFamily="18" charset="2"/>
              <a:buChar char="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5E74"/>
              </a:buClr>
              <a:buSzPct val="90000"/>
              <a:buFont typeface="Wingdings 3" panose="05040102010807070707" pitchFamily="18" charset="2"/>
              <a:buChar char="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5E74"/>
              </a:buClr>
              <a:buSzPct val="90000"/>
              <a:buFont typeface="Wingdings 3" panose="05040102010807070707" pitchFamily="18" charset="2"/>
              <a:buChar char="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5E74"/>
              </a:buClr>
              <a:buSzPct val="90000"/>
              <a:buFont typeface="Wingdings 3" panose="05040102010807070707" pitchFamily="18" charset="2"/>
              <a:buChar char="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5E74"/>
              </a:buClr>
              <a:buSzPct val="90000"/>
              <a:buFont typeface="Wingdings 3" panose="05040102010807070707" pitchFamily="18" charset="2"/>
              <a:buChar char="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</a:rPr>
              <a:t>22 июня 1941 - 9 мая 1945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E128B5B-FDC3-4A4C-9F4F-F39B983A6FD6}"/>
              </a:ext>
            </a:extLst>
          </p:cNvPr>
          <p:cNvSpPr/>
          <p:nvPr/>
        </p:nvSpPr>
        <p:spPr>
          <a:xfrm>
            <a:off x="547308" y="2627312"/>
            <a:ext cx="2500312" cy="642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Гитлер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BB69904-931D-446B-BD0F-C3967AD874F1}"/>
              </a:ext>
            </a:extLst>
          </p:cNvPr>
          <p:cNvSpPr/>
          <p:nvPr/>
        </p:nvSpPr>
        <p:spPr>
          <a:xfrm>
            <a:off x="5710970" y="2678571"/>
            <a:ext cx="2500312" cy="642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Сталин    Жуков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E1A8C47-123D-4AB4-81CE-3BF950ABDA38}"/>
              </a:ext>
            </a:extLst>
          </p:cNvPr>
          <p:cNvSpPr/>
          <p:nvPr/>
        </p:nvSpPr>
        <p:spPr>
          <a:xfrm>
            <a:off x="3154820" y="4210902"/>
            <a:ext cx="2500312" cy="642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Битва  под  Москвой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A579843-AF8A-48B2-A3A4-A4CB8CF8CCF9}"/>
              </a:ext>
            </a:extLst>
          </p:cNvPr>
          <p:cNvSpPr/>
          <p:nvPr/>
        </p:nvSpPr>
        <p:spPr>
          <a:xfrm>
            <a:off x="3143385" y="3448050"/>
            <a:ext cx="2500312" cy="642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Отступление  советских войск</a:t>
            </a:r>
          </a:p>
        </p:txBody>
      </p:sp>
      <p:pic>
        <p:nvPicPr>
          <p:cNvPr id="8203" name="Picture 20" descr="SWORD">
            <a:extLst>
              <a:ext uri="{FF2B5EF4-FFF2-40B4-BE49-F238E27FC236}">
                <a16:creationId xmlns:a16="http://schemas.microsoft.com/office/drawing/2014/main" id="{5E036767-7218-4112-91E4-8C16825F1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669" y="4213684"/>
            <a:ext cx="6254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647815B-5F92-460C-B024-8D8BE0CCA0DF}"/>
              </a:ext>
            </a:extLst>
          </p:cNvPr>
          <p:cNvSpPr/>
          <p:nvPr/>
        </p:nvSpPr>
        <p:spPr>
          <a:xfrm>
            <a:off x="678791" y="2054560"/>
            <a:ext cx="7429500" cy="357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Захват  территории, уничтожение  советского  народа</a:t>
            </a:r>
          </a:p>
        </p:txBody>
      </p:sp>
      <p:pic>
        <p:nvPicPr>
          <p:cNvPr id="8205" name="Picture 20" descr="C:\Documents and Settings\Михаил\Мои документы\история.bmp">
            <a:extLst>
              <a:ext uri="{FF2B5EF4-FFF2-40B4-BE49-F238E27FC236}">
                <a16:creationId xmlns:a16="http://schemas.microsoft.com/office/drawing/2014/main" id="{199AAD88-5AD7-4ED1-94C9-0CCF4FC50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278" y="4220827"/>
            <a:ext cx="4857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20" descr="SWORD">
            <a:extLst>
              <a:ext uri="{FF2B5EF4-FFF2-40B4-BE49-F238E27FC236}">
                <a16:creationId xmlns:a16="http://schemas.microsoft.com/office/drawing/2014/main" id="{F7A05D4E-796B-4E91-8852-D6FAA67FF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4" y="3408422"/>
            <a:ext cx="6254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20" descr="SWORD">
            <a:extLst>
              <a:ext uri="{FF2B5EF4-FFF2-40B4-BE49-F238E27FC236}">
                <a16:creationId xmlns:a16="http://schemas.microsoft.com/office/drawing/2014/main" id="{EA12A619-47DD-428D-887B-0DB58A82D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132524"/>
            <a:ext cx="6254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20" descr="C:\Documents and Settings\Михаил\Мои документы\история.bmp">
            <a:extLst>
              <a:ext uri="{FF2B5EF4-FFF2-40B4-BE49-F238E27FC236}">
                <a16:creationId xmlns:a16="http://schemas.microsoft.com/office/drawing/2014/main" id="{959BFAB2-2668-42AC-9883-F1A10A4E4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500314"/>
            <a:ext cx="4857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20" descr="C:\Documents and Settings\Михаил\Мои документы\история.bmp">
            <a:extLst>
              <a:ext uri="{FF2B5EF4-FFF2-40B4-BE49-F238E27FC236}">
                <a16:creationId xmlns:a16="http://schemas.microsoft.com/office/drawing/2014/main" id="{76C5FE93-CC07-4D49-AF10-BE2F23BBA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693" y="5167495"/>
            <a:ext cx="4857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A5AC39A-45FF-4155-8FCC-BF02D8B61FD0}"/>
              </a:ext>
            </a:extLst>
          </p:cNvPr>
          <p:cNvSpPr/>
          <p:nvPr/>
        </p:nvSpPr>
        <p:spPr>
          <a:xfrm>
            <a:off x="3154820" y="4973754"/>
            <a:ext cx="2500312" cy="642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Блокада  Ленинграда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5D57183-C7CD-0D0E-AD42-4BEA679FD732}"/>
              </a:ext>
            </a:extLst>
          </p:cNvPr>
          <p:cNvSpPr/>
          <p:nvPr/>
        </p:nvSpPr>
        <p:spPr>
          <a:xfrm>
            <a:off x="3151209" y="5746433"/>
            <a:ext cx="2500312" cy="642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</a:rPr>
              <a:t>Сталинградская битва</a:t>
            </a:r>
          </a:p>
        </p:txBody>
      </p:sp>
      <p:pic>
        <p:nvPicPr>
          <p:cNvPr id="6" name="Picture 20" descr="SWORD">
            <a:extLst>
              <a:ext uri="{FF2B5EF4-FFF2-40B4-BE49-F238E27FC236}">
                <a16:creationId xmlns:a16="http://schemas.microsoft.com/office/drawing/2014/main" id="{56E6DFF4-9A5E-F422-EDE5-52E9F7DC2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792" y="5865359"/>
            <a:ext cx="6254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C:\Documents and Settings\Михаил\Мои документы\история.bmp">
            <a:extLst>
              <a:ext uri="{FF2B5EF4-FFF2-40B4-BE49-F238E27FC236}">
                <a16:creationId xmlns:a16="http://schemas.microsoft.com/office/drawing/2014/main" id="{4C890AD3-D5FE-A215-CED8-6A29FF61A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692" y="5865359"/>
            <a:ext cx="4857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A05FAE-7C8C-6A4D-E1AF-C2BFBCC95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Шиловский М.В., учитель истории МБОУ "СОШ №1", город Ковдор, Мурманская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2455388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AF0A6-C956-9454-296D-BA4A1E54E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1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Мамаев  курган</a:t>
            </a:r>
          </a:p>
        </p:txBody>
      </p:sp>
      <p:pic>
        <p:nvPicPr>
          <p:cNvPr id="9" name="Объект 8" descr="Изображение выглядит как на открытом воздухе, статуя, скульптура, неб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42C3407-D711-9588-9A02-26B6D9390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7"/>
            <a:ext cx="7975798" cy="5317199"/>
          </a:xfr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97C559-8012-0DF9-6735-6679AFE48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Шиловский М.В., учитель истории МБОУ "СОШ №1", город Ковдор, Мурманская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335373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E0696-6E12-AACF-CC12-352123CC6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35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Источники изображений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197B4AE-C2E9-75A4-491C-87994EB0D6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546903"/>
              </p:ext>
            </p:extLst>
          </p:nvPr>
        </p:nvGraphicFramePr>
        <p:xfrm>
          <a:off x="395536" y="1052736"/>
          <a:ext cx="8424936" cy="538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1266391574"/>
                    </a:ext>
                  </a:extLst>
                </a:gridCol>
                <a:gridCol w="7056784">
                  <a:extLst>
                    <a:ext uri="{9D8B030D-6E8A-4147-A177-3AD203B41FA5}">
                      <a16:colId xmlns:a16="http://schemas.microsoft.com/office/drawing/2014/main" val="1232143504"/>
                    </a:ext>
                  </a:extLst>
                </a:gridCol>
              </a:tblGrid>
              <a:tr h="41044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 слайда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Источник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132654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r>
                        <a:rPr lang="ru-RU" dirty="0"/>
                        <a:t>5 - карта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https://ru.wikipedia.org/wiki/%D0%9F%D0%BB%D0%B0%D0%BD_%C2%AB%D0%91%D0%BB%D0%B0%D1%83%C2%BB#/media/%D0%A4%D0%B0%D0%B9%D0%BB:Ww2_map22_May7_July_1942.jpg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797906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r>
                        <a:rPr lang="ru-RU" dirty="0"/>
                        <a:t>7 - фото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https://vlg.aif.ru/society/details/vse_do_odnogo_byli_mertvy_kakoy_pomnyat_bombardirovku_stalingrada_v_1942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799272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r>
                        <a:rPr lang="ru-RU" dirty="0"/>
                        <a:t>8 - фото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https://www.monetnik.ru/obuchenie/istoriya-rossii/battle-of-stalingrad/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390809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r>
                        <a:rPr lang="ru-RU" dirty="0"/>
                        <a:t>9 – фото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https://ibresi.cap.ru/news/2022/02/03/bitva-za-stalingrad-informacionnij-chas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137462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r>
                        <a:rPr lang="ru-RU" dirty="0"/>
                        <a:t>9 - фото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https://bloknot-volgograd.ru/news/18-noyabrya-1942-goda-v-stalingrade-zashchitniki-g-795872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954326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r>
                        <a:rPr lang="ru-RU" dirty="0"/>
                        <a:t>10 - схема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Пузанов Б.П., Бородина О.И., </a:t>
                      </a:r>
                      <a:r>
                        <a:rPr lang="ru-RU" dirty="0" err="1"/>
                        <a:t>Сековец</a:t>
                      </a:r>
                      <a:r>
                        <a:rPr lang="ru-RU" dirty="0"/>
                        <a:t> Л.С., Редькина Н.М. История России. Учебник для 9 класса.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846524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r>
                        <a:rPr lang="ru-RU" dirty="0"/>
                        <a:t>11 – фото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https://ru.wikipedia.org/wiki/%D0%94%D0%BE%D0%BC_%D0%9F%D0%B0%D0%B2%D0%BB%D0%BE%D0%B2%D0%B0#/media/%D0%A4%D0%B0%D0%B9%D0%BB:Pavlov's_House.jpg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595451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r>
                        <a:rPr lang="ru-RU" dirty="0"/>
                        <a:t>11 - фото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https://lib.omsk.ru/iloveomsk/9may/html/persona11.html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640296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r>
                        <a:rPr lang="ru-RU" dirty="0"/>
                        <a:t>12 - фото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https://stalingrad.vpravda.ru/stati/chekisty-prikryvali-perepravu-13-y-divizii-rodimceva-321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658286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r>
                        <a:rPr lang="ru-RU" dirty="0"/>
                        <a:t>13 - карта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https://videouroki.net/razrabotki/prezentatsiya-po-istorii-stalingrad-urok-muzhestva.html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189277"/>
                  </a:ext>
                </a:extLst>
              </a:tr>
            </a:tbl>
          </a:graphicData>
        </a:graphic>
      </p:graphicFrame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17484E1-8745-0D9A-D65C-D482A7F88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Шиловский М.В., учитель истории МБОУ "СОШ №1", город Ковдор, Мурманская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1786875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B02E53EB-E5C2-4FBE-B758-1E51AA316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037" y="2060848"/>
            <a:ext cx="7781925" cy="1470025"/>
          </a:xfrm>
        </p:spPr>
        <p:txBody>
          <a:bodyPr>
            <a:noAutofit/>
          </a:bodyPr>
          <a:lstStyle/>
          <a:p>
            <a:r>
              <a:rPr lang="ru-RU" altLang="ru-RU" sz="8000" b="1" dirty="0"/>
              <a:t>Сталинградская   битва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0C83B-19B8-7152-DCAC-BF134C9EC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5226D3-DA97-11F5-8F60-AD478B204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35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Источники изображений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308467E-C8C4-06E3-09A6-C5BF0829C0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506641"/>
              </p:ext>
            </p:extLst>
          </p:nvPr>
        </p:nvGraphicFramePr>
        <p:xfrm>
          <a:off x="395536" y="1052736"/>
          <a:ext cx="8424936" cy="4196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1266391574"/>
                    </a:ext>
                  </a:extLst>
                </a:gridCol>
                <a:gridCol w="7056784">
                  <a:extLst>
                    <a:ext uri="{9D8B030D-6E8A-4147-A177-3AD203B41FA5}">
                      <a16:colId xmlns:a16="http://schemas.microsoft.com/office/drawing/2014/main" val="1232143504"/>
                    </a:ext>
                  </a:extLst>
                </a:gridCol>
              </a:tblGrid>
              <a:tr h="41044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 слайда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Источник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132654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r>
                        <a:rPr lang="ru-RU" dirty="0"/>
                        <a:t>14 - фото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https://polk.press/history-days/paulyus-prinyal-ul-timatum-sovetskogo-komandovaniya-o-prekrashenii-ognya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797906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r>
                        <a:rPr lang="ru-RU" dirty="0"/>
                        <a:t>15 – фото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https://polkrug.ru/news/kultura/2361-stalingrad-svyaschennaya-vysota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799272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r>
                        <a:rPr lang="ru-RU" dirty="0"/>
                        <a:t>18 - фото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https://www.advantour.com/rus/russia/volgograd/mamaev-kurgan.htm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137462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954326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846524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595451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640296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658286"/>
                  </a:ext>
                </a:extLst>
              </a:tr>
              <a:tr h="4104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189277"/>
                  </a:ext>
                </a:extLst>
              </a:tr>
            </a:tbl>
          </a:graphicData>
        </a:graphic>
      </p:graphicFrame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BF39E7-9DDE-D0C2-9251-A57F36C80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Шиловский М.В., учитель истории МБОУ "СОШ №1", город Ковдор, Мурманская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44967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9C9EC57A-C718-4D6E-AFA7-525B0CD93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96043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000" b="1" dirty="0"/>
              <a:t>Цели урока</a:t>
            </a:r>
          </a:p>
        </p:txBody>
      </p:sp>
      <p:sp>
        <p:nvSpPr>
          <p:cNvPr id="16387" name="Содержимое 2">
            <a:extLst>
              <a:ext uri="{FF2B5EF4-FFF2-40B4-BE49-F238E27FC236}">
                <a16:creationId xmlns:a16="http://schemas.microsoft.com/office/drawing/2014/main" id="{7F54986C-3445-479F-AA51-D61A13227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143000"/>
            <a:ext cx="8229600" cy="4525963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</a:rPr>
              <a:t>ЗНАТЬ:</a:t>
            </a:r>
            <a:r>
              <a:rPr lang="ru-RU" altLang="ru-RU" sz="3200" dirty="0">
                <a:solidFill>
                  <a:srgbClr val="FF0000"/>
                </a:solidFill>
              </a:rPr>
              <a:t> </a:t>
            </a:r>
            <a:r>
              <a:rPr lang="ru-RU" altLang="ru-RU" sz="3200" dirty="0"/>
              <a:t/>
            </a:r>
            <a:br>
              <a:rPr lang="ru-RU" altLang="ru-RU" sz="3200" dirty="0"/>
            </a:br>
            <a:r>
              <a:rPr lang="ru-RU" altLang="ru-RU" sz="3200" dirty="0"/>
              <a:t>- почему фашисты  стремились захватить Сталинград;</a:t>
            </a:r>
            <a:br>
              <a:rPr lang="ru-RU" altLang="ru-RU" sz="3200" dirty="0"/>
            </a:br>
            <a:r>
              <a:rPr lang="ru-RU" altLang="ru-RU" sz="3200" dirty="0"/>
              <a:t>- как  Красная  армия  и жители  обороняли Сталинград;</a:t>
            </a:r>
            <a:br>
              <a:rPr lang="ru-RU" altLang="ru-RU" sz="3200" dirty="0"/>
            </a:br>
            <a:r>
              <a:rPr lang="ru-RU" altLang="ru-RU" sz="3200" dirty="0"/>
              <a:t>- итоги Сталинградской битвы;</a:t>
            </a:r>
          </a:p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</a:rPr>
              <a:t>УМЕТЬ:</a:t>
            </a:r>
            <a:r>
              <a:rPr lang="ru-RU" altLang="ru-RU" sz="3200" dirty="0"/>
              <a:t>  </a:t>
            </a:r>
            <a:br>
              <a:rPr lang="ru-RU" altLang="ru-RU" sz="3200" dirty="0"/>
            </a:br>
            <a:r>
              <a:rPr lang="ru-RU" altLang="ru-RU" sz="3200" dirty="0"/>
              <a:t>- уметь привести  примеры  героизма защитников Сталинграда ;</a:t>
            </a:r>
            <a:br>
              <a:rPr lang="ru-RU" altLang="ru-RU" sz="3200" dirty="0"/>
            </a:br>
            <a:r>
              <a:rPr lang="ru-RU" altLang="ru-RU" sz="3200" dirty="0"/>
              <a:t>- заполнять  схему.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A5184C43-E2DD-8042-55D2-108E70EE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Шиловский М.В., учитель истории МБОУ "СОШ №1", город Ковдор, Мурманская область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764543CF-E107-4414-BE9C-253767B67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4000" b="1" dirty="0"/>
              <a:t>Прочитай, найди ответ на вопрос</a:t>
            </a:r>
          </a:p>
        </p:txBody>
      </p:sp>
      <p:sp>
        <p:nvSpPr>
          <p:cNvPr id="18435" name="Содержимое 2">
            <a:extLst>
              <a:ext uri="{FF2B5EF4-FFF2-40B4-BE49-F238E27FC236}">
                <a16:creationId xmlns:a16="http://schemas.microsoft.com/office/drawing/2014/main" id="{8CAA2CD1-4A1C-4690-A5EC-3AFDF421A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anose="05040102010807070707" pitchFamily="18" charset="2"/>
              <a:buNone/>
            </a:pPr>
            <a:r>
              <a:rPr lang="ru-RU" altLang="ru-RU" sz="4400" b="1" dirty="0">
                <a:solidFill>
                  <a:srgbClr val="FF0000"/>
                </a:solidFill>
              </a:rPr>
              <a:t>Стр. 173, 2-3 абзац </a:t>
            </a:r>
          </a:p>
          <a:p>
            <a:pPr>
              <a:buFont typeface="Wingdings 3" panose="05040102010807070707" pitchFamily="18" charset="2"/>
              <a:buNone/>
            </a:pPr>
            <a:endParaRPr lang="ru-RU" altLang="ru-RU" sz="4400" b="1" dirty="0">
              <a:solidFill>
                <a:srgbClr val="FF0000"/>
              </a:solidFill>
            </a:endParaRPr>
          </a:p>
          <a:p>
            <a:pPr>
              <a:buFont typeface="Wingdings 3" panose="05040102010807070707" pitchFamily="18" charset="2"/>
              <a:buNone/>
            </a:pPr>
            <a:r>
              <a:rPr lang="ru-RU" altLang="ru-RU" sz="4400" b="1" dirty="0"/>
              <a:t>- </a:t>
            </a:r>
            <a:r>
              <a:rPr lang="ru-RU" altLang="ru-RU" sz="4000" b="1" dirty="0"/>
              <a:t>Почему  фашисты  стремились захватить  Сталинград ?</a:t>
            </a:r>
            <a:endParaRPr lang="ru-RU" altLang="ru-RU" sz="4000" b="1" dirty="0">
              <a:solidFill>
                <a:srgbClr val="FF0000"/>
              </a:solidFill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71C7970-500E-7F02-217B-2DB7B7EFC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Шиловский М.В., учитель истории МБОУ "СОШ №1", город Ковдор, Мурманская область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Объект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B4AE0A9B-4CFE-4462-B9EB-C4B61BAC2A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950" y="154551"/>
            <a:ext cx="8242498" cy="6273560"/>
          </a:xfr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2089E04-6042-2CD3-2259-472FE2623EFF}"/>
              </a:ext>
            </a:extLst>
          </p:cNvPr>
          <p:cNvSpPr/>
          <p:nvPr/>
        </p:nvSpPr>
        <p:spPr>
          <a:xfrm>
            <a:off x="5148064" y="3573016"/>
            <a:ext cx="158417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8DE259-E6DF-7421-831A-D1B43B504F5F}"/>
              </a:ext>
            </a:extLst>
          </p:cNvPr>
          <p:cNvSpPr/>
          <p:nvPr/>
        </p:nvSpPr>
        <p:spPr>
          <a:xfrm>
            <a:off x="6876256" y="4869160"/>
            <a:ext cx="158417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C33959-A9DC-F848-F161-14BE24904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Шиловский М.В., учитель истории МБОУ "СОШ №1", город Ковдор, Мурманская область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C7B07-B9DB-59B6-0487-2831E368D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4000" b="1" dirty="0"/>
              <a:t>Прочитай, найди ответ на вопрос</a:t>
            </a:r>
          </a:p>
        </p:txBody>
      </p:sp>
      <p:sp>
        <p:nvSpPr>
          <p:cNvPr id="22531" name="Содержимое 2">
            <a:extLst>
              <a:ext uri="{FF2B5EF4-FFF2-40B4-BE49-F238E27FC236}">
                <a16:creationId xmlns:a16="http://schemas.microsoft.com/office/drawing/2014/main" id="{E81C4895-2CC1-40C8-AF56-F54AEC513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anose="05040102010807070707" pitchFamily="18" charset="2"/>
              <a:buNone/>
            </a:pPr>
            <a:r>
              <a:rPr lang="ru-RU" altLang="ru-RU" sz="4400" b="1" dirty="0">
                <a:solidFill>
                  <a:srgbClr val="FF0000"/>
                </a:solidFill>
              </a:rPr>
              <a:t>Стр. 178 </a:t>
            </a:r>
          </a:p>
          <a:p>
            <a:pPr>
              <a:buFontTx/>
              <a:buChar char="-"/>
            </a:pPr>
            <a:r>
              <a:rPr lang="ru-RU" altLang="ru-RU" sz="4000" b="1" dirty="0"/>
              <a:t>Сколько жителей было в  Сталинграде  перед началом сражения?</a:t>
            </a:r>
          </a:p>
          <a:p>
            <a:pPr>
              <a:buFontTx/>
              <a:buChar char="-"/>
            </a:pPr>
            <a:r>
              <a:rPr lang="ru-RU" altLang="ru-RU" sz="4000" b="1" dirty="0"/>
              <a:t>Удалось ли их </a:t>
            </a:r>
            <a:r>
              <a:rPr lang="ru-RU" altLang="ru-RU" sz="4000" b="1" dirty="0">
                <a:solidFill>
                  <a:srgbClr val="FF0000"/>
                </a:solidFill>
              </a:rPr>
              <a:t>эвакуировать?</a:t>
            </a:r>
          </a:p>
          <a:p>
            <a:pPr>
              <a:buFontTx/>
              <a:buChar char="-"/>
            </a:pPr>
            <a:r>
              <a:rPr lang="ru-RU" altLang="ru-RU" sz="4000" b="1" dirty="0"/>
              <a:t>Как они помогали нашей армии?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4BFF83E-04C3-0FC8-390C-88286180D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Шиловский М.В., учитель истории МБОУ "СОШ №1", город Ковдор, Мурманская область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5A7CF12D-9968-4789-953E-87B631B9A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/>
              <a:t>Бомбёжка жилых  кварталов  Сталинграда. Лето 1942 года.</a:t>
            </a:r>
          </a:p>
        </p:txBody>
      </p:sp>
      <p:pic>
        <p:nvPicPr>
          <p:cNvPr id="24579" name="Содержимое 3" descr="Бомбандировка жилых районов Сталинграда . Лето 1942 года.jpg">
            <a:extLst>
              <a:ext uri="{FF2B5EF4-FFF2-40B4-BE49-F238E27FC236}">
                <a16:creationId xmlns:a16="http://schemas.microsoft.com/office/drawing/2014/main" id="{76A7F511-DAEE-4545-9185-523CD6770E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63" y="1825625"/>
            <a:ext cx="6506673" cy="4351338"/>
          </a:xfrm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F090BE5-FA98-70F9-9CB3-CD5581A1D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Шиловский М.В., учитель истории МБОУ "СОШ №1", город Ковдор, Мурманская область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7464BE18-18C7-47E5-8335-1AD1CED9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4000" b="1" dirty="0"/>
              <a:t>Бои  в  Сталинграде</a:t>
            </a:r>
          </a:p>
        </p:txBody>
      </p:sp>
      <p:pic>
        <p:nvPicPr>
          <p:cNvPr id="5" name="Объект 4" descr="Изображение выглядит как строительство, на открытом воздухе, черно-белый, землетрясени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CBAB45A-AAA6-F51F-556C-55FDDB737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21" y="1268760"/>
            <a:ext cx="7396807" cy="5452716"/>
          </a:xfrm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97C56C4-D824-C935-FBBB-C364DC7D3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Шиловский М.В., учитель истории МБОУ "СОШ №1", город Ковдор, Мурманская область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id="{85CD2310-C6F4-4AE8-8975-F34FA8A4E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8675" name="Содержимое 3" descr="Bundesarchiv_Bild_183-E0406-0022-001,_Russland,_Kesselschlacht_Stalingrad.jpg">
            <a:extLst>
              <a:ext uri="{FF2B5EF4-FFF2-40B4-BE49-F238E27FC236}">
                <a16:creationId xmlns:a16="http://schemas.microsoft.com/office/drawing/2014/main" id="{C0627010-62A7-4482-B287-9561DBA29B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428625"/>
            <a:ext cx="5214937" cy="3357563"/>
          </a:xfrm>
        </p:spPr>
      </p:pic>
      <p:pic>
        <p:nvPicPr>
          <p:cNvPr id="28676" name="Рисунок 4" descr="дом Павлова.jpg">
            <a:extLst>
              <a:ext uri="{FF2B5EF4-FFF2-40B4-BE49-F238E27FC236}">
                <a16:creationId xmlns:a16="http://schemas.microsoft.com/office/drawing/2014/main" id="{DF810465-8AD9-4FE1-8DC2-737A98A2F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941638"/>
            <a:ext cx="5167313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5">
            <a:extLst>
              <a:ext uri="{FF2B5EF4-FFF2-40B4-BE49-F238E27FC236}">
                <a16:creationId xmlns:a16="http://schemas.microsoft.com/office/drawing/2014/main" id="{A9E38DD4-0A0B-4770-8050-03E8C50B4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95" y="3858815"/>
            <a:ext cx="346441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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 3" panose="05040102010807070707" pitchFamily="18" charset="2"/>
              <a:buChar char="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BBB59"/>
              </a:buClr>
              <a:buSzPct val="90000"/>
              <a:buFont typeface="Wingdings 3" panose="05040102010807070707" pitchFamily="18" charset="2"/>
              <a:buChar char="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64A2"/>
              </a:buClr>
              <a:buSzPct val="90000"/>
              <a:buFont typeface="Wingdings 3" panose="05040102010807070707" pitchFamily="18" charset="2"/>
              <a:buChar char="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A5E74"/>
              </a:buClr>
              <a:buSzPct val="90000"/>
              <a:buFont typeface="Wingdings 3" panose="05040102010807070707" pitchFamily="18" charset="2"/>
              <a:buChar char="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5E74"/>
              </a:buClr>
              <a:buSzPct val="90000"/>
              <a:buFont typeface="Wingdings 3" panose="05040102010807070707" pitchFamily="18" charset="2"/>
              <a:buChar char="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5E74"/>
              </a:buClr>
              <a:buSzPct val="90000"/>
              <a:buFont typeface="Wingdings 3" panose="05040102010807070707" pitchFamily="18" charset="2"/>
              <a:buChar char="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5E74"/>
              </a:buClr>
              <a:buSzPct val="90000"/>
              <a:buFont typeface="Wingdings 3" panose="05040102010807070707" pitchFamily="18" charset="2"/>
              <a:buChar char="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5E74"/>
              </a:buClr>
              <a:buSzPct val="90000"/>
              <a:buFont typeface="Wingdings 3" panose="05040102010807070707" pitchFamily="18" charset="2"/>
              <a:buChar char="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>
                <a:latin typeface="Arial" panose="020B0604020202020204" pitchFamily="34" charset="0"/>
              </a:rPr>
              <a:t>Бои  в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000" b="1" dirty="0">
                <a:latin typeface="Arial" panose="020B0604020202020204" pitchFamily="34" charset="0"/>
              </a:rPr>
              <a:t>Сталинграде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F36A6861-C704-EAD7-1025-F7D7CBD27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Шиловский М.В., учитель истории МБОУ "СОШ №1", город Ковдор, Мурманская область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1174</TotalTime>
  <Words>627</Words>
  <Application>Microsoft Office PowerPoint</Application>
  <PresentationFormat>Экран (4:3)</PresentationFormat>
  <Paragraphs>123</Paragraphs>
  <Slides>20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Wingdings 3</vt:lpstr>
      <vt:lpstr>Тема Office</vt:lpstr>
      <vt:lpstr>Великая  Отечественная война</vt:lpstr>
      <vt:lpstr>Сталинградская   битва</vt:lpstr>
      <vt:lpstr>Цели урока</vt:lpstr>
      <vt:lpstr>Прочитай, найди ответ на вопрос</vt:lpstr>
      <vt:lpstr>Презентация PowerPoint</vt:lpstr>
      <vt:lpstr>Прочитай, найди ответ на вопрос</vt:lpstr>
      <vt:lpstr>Бомбёжка жилых  кварталов  Сталинграда. Лето 1942 года.</vt:lpstr>
      <vt:lpstr>Бои  в  Сталинграде</vt:lpstr>
      <vt:lpstr>Презентация PowerPoint</vt:lpstr>
      <vt:lpstr>Схема  сражения за Сталинград</vt:lpstr>
      <vt:lpstr>Дом  Павлова</vt:lpstr>
      <vt:lpstr>Переправа  через  Волгу</vt:lpstr>
      <vt:lpstr>Контрнаступление советских  войск</vt:lpstr>
      <vt:lpstr>Пленение  фельдмаршала  Паулюса</vt:lpstr>
      <vt:lpstr>Победа!</vt:lpstr>
      <vt:lpstr>Итоги  Сталинградской  битвы</vt:lpstr>
      <vt:lpstr>Великая  Отечественная война</vt:lpstr>
      <vt:lpstr>Мамаев  курган</vt:lpstr>
      <vt:lpstr>Источники изображений</vt:lpstr>
      <vt:lpstr>Источники изображений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Мероприятия по укреплению обороноспособности страны. Ослабление  армии.</dc:title>
  <dc:creator>Михаил</dc:creator>
  <cp:lastModifiedBy>Елена</cp:lastModifiedBy>
  <cp:revision>75</cp:revision>
  <dcterms:created xsi:type="dcterms:W3CDTF">2010-01-27T19:34:41Z</dcterms:created>
  <dcterms:modified xsi:type="dcterms:W3CDTF">2025-10-06T09:48:29Z</dcterms:modified>
</cp:coreProperties>
</file>