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5" r:id="rId2"/>
    <p:sldId id="276" r:id="rId3"/>
    <p:sldId id="289" r:id="rId4"/>
    <p:sldId id="257" r:id="rId5"/>
    <p:sldId id="260" r:id="rId6"/>
    <p:sldId id="270" r:id="rId7"/>
    <p:sldId id="256" r:id="rId8"/>
    <p:sldId id="290" r:id="rId9"/>
    <p:sldId id="291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9665159-C1FC-47ED-8211-1649F4E3DE48}" v="86" dt="2025-08-12T07:22:09.70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90" y="6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Михаил Шиловский" userId="4d0bb0e432b1bc31" providerId="LiveId" clId="{D30F39B1-4FB3-48C3-AF91-076FB6742520}"/>
    <pc:docChg chg="modSld">
      <pc:chgData name="Михаил Шиловский" userId="4d0bb0e432b1bc31" providerId="LiveId" clId="{D30F39B1-4FB3-48C3-AF91-076FB6742520}" dt="2024-01-29T18:30:49.973" v="54" actId="20577"/>
      <pc:docMkLst>
        <pc:docMk/>
      </pc:docMkLst>
      <pc:sldChg chg="modSp mod modAnim">
        <pc:chgData name="Михаил Шиловский" userId="4d0bb0e432b1bc31" providerId="LiveId" clId="{D30F39B1-4FB3-48C3-AF91-076FB6742520}" dt="2024-01-29T18:30:49.973" v="54" actId="20577"/>
        <pc:sldMkLst>
          <pc:docMk/>
          <pc:sldMk cId="2407460591" sldId="257"/>
        </pc:sldMkLst>
      </pc:sldChg>
      <pc:sldChg chg="addSp modSp mod modAnim">
        <pc:chgData name="Михаил Шиловский" userId="4d0bb0e432b1bc31" providerId="LiveId" clId="{D30F39B1-4FB3-48C3-AF91-076FB6742520}" dt="2024-01-29T18:25:22.199" v="24"/>
        <pc:sldMkLst>
          <pc:docMk/>
          <pc:sldMk cId="2609228371" sldId="268"/>
        </pc:sldMkLst>
      </pc:sldChg>
    </pc:docChg>
  </pc:docChgLst>
  <pc:docChgLst>
    <pc:chgData name="Михаил Шиловский" userId="4d0bb0e432b1bc31" providerId="LiveId" clId="{AB880CE0-D684-4C15-B3EE-1B4B54E10E6D}"/>
    <pc:docChg chg="addSld modSld sldOrd">
      <pc:chgData name="Михаил Шиловский" userId="4d0bb0e432b1bc31" providerId="LiveId" clId="{AB880CE0-D684-4C15-B3EE-1B4B54E10E6D}" dt="2023-04-02T09:33:20.418" v="138" actId="20577"/>
      <pc:docMkLst>
        <pc:docMk/>
      </pc:docMkLst>
      <pc:sldChg chg="modSp add mod">
        <pc:chgData name="Михаил Шиловский" userId="4d0bb0e432b1bc31" providerId="LiveId" clId="{AB880CE0-D684-4C15-B3EE-1B4B54E10E6D}" dt="2023-04-02T09:32:35.412" v="99" actId="20578"/>
        <pc:sldMkLst>
          <pc:docMk/>
          <pc:sldMk cId="3865094023" sldId="270"/>
        </pc:sldMkLst>
      </pc:sldChg>
      <pc:sldChg chg="add">
        <pc:chgData name="Михаил Шиловский" userId="4d0bb0e432b1bc31" providerId="LiveId" clId="{AB880CE0-D684-4C15-B3EE-1B4B54E10E6D}" dt="2023-04-02T09:30:48.994" v="35" actId="2890"/>
        <pc:sldMkLst>
          <pc:docMk/>
          <pc:sldMk cId="814630168" sldId="271"/>
        </pc:sldMkLst>
      </pc:sldChg>
      <pc:sldChg chg="modSp add">
        <pc:chgData name="Михаил Шиловский" userId="4d0bb0e432b1bc31" providerId="LiveId" clId="{AB880CE0-D684-4C15-B3EE-1B4B54E10E6D}" dt="2023-04-02T09:33:20.418" v="138" actId="20577"/>
        <pc:sldMkLst>
          <pc:docMk/>
          <pc:sldMk cId="19661755" sldId="272"/>
        </pc:sldMkLst>
      </pc:sldChg>
      <pc:sldChg chg="modSp add ord">
        <pc:chgData name="Михаил Шиловский" userId="4d0bb0e432b1bc31" providerId="LiveId" clId="{AB880CE0-D684-4C15-B3EE-1B4B54E10E6D}" dt="2023-04-02T09:31:51.234" v="68"/>
        <pc:sldMkLst>
          <pc:docMk/>
          <pc:sldMk cId="3291044507" sldId="273"/>
        </pc:sldMkLst>
      </pc:sldChg>
    </pc:docChg>
  </pc:docChgLst>
  <pc:docChgLst>
    <pc:chgData name="Михаил Шиловский" userId="4d0bb0e432b1bc31" providerId="LiveId" clId="{800361C8-B5FF-4D31-BE34-D223DCFFD199}"/>
    <pc:docChg chg="undo custSel mod addSld modSld sldOrd">
      <pc:chgData name="Михаил Шиловский" userId="4d0bb0e432b1bc31" providerId="LiveId" clId="{800361C8-B5FF-4D31-BE34-D223DCFFD199}" dt="2020-02-23T18:39:19.037" v="754" actId="20577"/>
      <pc:docMkLst>
        <pc:docMk/>
      </pc:docMkLst>
      <pc:sldChg chg="modSp modAnim">
        <pc:chgData name="Михаил Шиловский" userId="4d0bb0e432b1bc31" providerId="LiveId" clId="{800361C8-B5FF-4D31-BE34-D223DCFFD199}" dt="2020-02-23T18:34:54.559" v="668"/>
        <pc:sldMkLst>
          <pc:docMk/>
          <pc:sldMk cId="2407460591" sldId="257"/>
        </pc:sldMkLst>
      </pc:sldChg>
      <pc:sldChg chg="modSp">
        <pc:chgData name="Михаил Шиловский" userId="4d0bb0e432b1bc31" providerId="LiveId" clId="{800361C8-B5FF-4D31-BE34-D223DCFFD199}" dt="2020-02-23T18:39:00.288" v="736" actId="14100"/>
        <pc:sldMkLst>
          <pc:docMk/>
          <pc:sldMk cId="498782941" sldId="259"/>
        </pc:sldMkLst>
      </pc:sldChg>
      <pc:sldChg chg="modSp">
        <pc:chgData name="Михаил Шиловский" userId="4d0bb0e432b1bc31" providerId="LiveId" clId="{800361C8-B5FF-4D31-BE34-D223DCFFD199}" dt="2020-02-23T18:39:19.037" v="754" actId="20577"/>
        <pc:sldMkLst>
          <pc:docMk/>
          <pc:sldMk cId="2560280003" sldId="260"/>
        </pc:sldMkLst>
      </pc:sldChg>
      <pc:sldChg chg="modSp">
        <pc:chgData name="Михаил Шиловский" userId="4d0bb0e432b1bc31" providerId="LiveId" clId="{800361C8-B5FF-4D31-BE34-D223DCFFD199}" dt="2020-02-23T18:37:23.578" v="698" actId="113"/>
        <pc:sldMkLst>
          <pc:docMk/>
          <pc:sldMk cId="2181385376" sldId="261"/>
        </pc:sldMkLst>
      </pc:sldChg>
      <pc:sldChg chg="addSp delSp modSp add modAnim">
        <pc:chgData name="Михаил Шиловский" userId="4d0bb0e432b1bc31" providerId="LiveId" clId="{800361C8-B5FF-4D31-BE34-D223DCFFD199}" dt="2020-02-12T21:19:42.748" v="623"/>
        <pc:sldMkLst>
          <pc:docMk/>
          <pc:sldMk cId="81245109" sldId="262"/>
        </pc:sldMkLst>
      </pc:sldChg>
      <pc:sldChg chg="addSp delSp modSp add modAnim">
        <pc:chgData name="Михаил Шиловский" userId="4d0bb0e432b1bc31" providerId="LiveId" clId="{800361C8-B5FF-4D31-BE34-D223DCFFD199}" dt="2020-02-12T21:07:22.824" v="191"/>
        <pc:sldMkLst>
          <pc:docMk/>
          <pc:sldMk cId="383933354" sldId="263"/>
        </pc:sldMkLst>
      </pc:sldChg>
      <pc:sldChg chg="addSp delSp modSp add modAnim">
        <pc:chgData name="Михаил Шиловский" userId="4d0bb0e432b1bc31" providerId="LiveId" clId="{800361C8-B5FF-4D31-BE34-D223DCFFD199}" dt="2020-02-12T21:07:28.079" v="193"/>
        <pc:sldMkLst>
          <pc:docMk/>
          <pc:sldMk cId="2733627296" sldId="264"/>
        </pc:sldMkLst>
      </pc:sldChg>
      <pc:sldChg chg="addSp delSp modSp add modAnim">
        <pc:chgData name="Михаил Шиловский" userId="4d0bb0e432b1bc31" providerId="LiveId" clId="{800361C8-B5FF-4D31-BE34-D223DCFFD199}" dt="2020-02-12T21:07:32.624" v="195"/>
        <pc:sldMkLst>
          <pc:docMk/>
          <pc:sldMk cId="1997077623" sldId="265"/>
        </pc:sldMkLst>
      </pc:sldChg>
      <pc:sldChg chg="addSp delSp modSp add modAnim">
        <pc:chgData name="Михаил Шиловский" userId="4d0bb0e432b1bc31" providerId="LiveId" clId="{800361C8-B5FF-4D31-BE34-D223DCFFD199}" dt="2020-02-12T21:07:37.999" v="197"/>
        <pc:sldMkLst>
          <pc:docMk/>
          <pc:sldMk cId="3637568047" sldId="266"/>
        </pc:sldMkLst>
      </pc:sldChg>
      <pc:sldChg chg="addSp delSp modSp add modAnim">
        <pc:chgData name="Михаил Шиловский" userId="4d0bb0e432b1bc31" providerId="LiveId" clId="{800361C8-B5FF-4D31-BE34-D223DCFFD199}" dt="2020-02-12T21:07:42.383" v="199"/>
        <pc:sldMkLst>
          <pc:docMk/>
          <pc:sldMk cId="326692759" sldId="267"/>
        </pc:sldMkLst>
      </pc:sldChg>
      <pc:sldChg chg="addSp delSp modSp add ord">
        <pc:chgData name="Михаил Шиловский" userId="4d0bb0e432b1bc31" providerId="LiveId" clId="{800361C8-B5FF-4D31-BE34-D223DCFFD199}" dt="2020-02-12T21:09:53.833" v="233" actId="14100"/>
        <pc:sldMkLst>
          <pc:docMk/>
          <pc:sldMk cId="2609228371" sldId="268"/>
        </pc:sldMkLst>
      </pc:sldChg>
      <pc:sldChg chg="addSp delSp modSp add mod setBg modAnim">
        <pc:chgData name="Михаил Шиловский" userId="4d0bb0e432b1bc31" providerId="LiveId" clId="{800361C8-B5FF-4D31-BE34-D223DCFFD199}" dt="2020-02-12T21:19:05.191" v="617" actId="122"/>
        <pc:sldMkLst>
          <pc:docMk/>
          <pc:sldMk cId="1503655673" sldId="269"/>
        </pc:sldMkLst>
      </pc:sldChg>
    </pc:docChg>
  </pc:docChgLst>
  <pc:docChgLst>
    <pc:chgData name="Михаил Шиловский" userId="4d0bb0e432b1bc31" providerId="LiveId" clId="{9B5D1586-FF25-4AE2-A555-EE64B905E8FC}"/>
    <pc:docChg chg="undo custSel modSld">
      <pc:chgData name="Михаил Шиловский" userId="4d0bb0e432b1bc31" providerId="LiveId" clId="{9B5D1586-FF25-4AE2-A555-EE64B905E8FC}" dt="2024-11-17T16:43:12.538" v="65" actId="1076"/>
      <pc:docMkLst>
        <pc:docMk/>
      </pc:docMkLst>
      <pc:sldChg chg="modSp mod">
        <pc:chgData name="Михаил Шиловский" userId="4d0bb0e432b1bc31" providerId="LiveId" clId="{9B5D1586-FF25-4AE2-A555-EE64B905E8FC}" dt="2024-11-17T14:55:39.475" v="49" actId="20577"/>
        <pc:sldMkLst>
          <pc:docMk/>
          <pc:sldMk cId="4024992085" sldId="256"/>
        </pc:sldMkLst>
      </pc:sldChg>
      <pc:sldChg chg="addSp delSp modSp mod">
        <pc:chgData name="Михаил Шиловский" userId="4d0bb0e432b1bc31" providerId="LiveId" clId="{9B5D1586-FF25-4AE2-A555-EE64B905E8FC}" dt="2024-11-17T08:55:16.675" v="10" actId="1076"/>
        <pc:sldMkLst>
          <pc:docMk/>
          <pc:sldMk cId="81245109" sldId="262"/>
        </pc:sldMkLst>
      </pc:sldChg>
      <pc:sldChg chg="addSp delSp modSp mod">
        <pc:chgData name="Михаил Шиловский" userId="4d0bb0e432b1bc31" providerId="LiveId" clId="{9B5D1586-FF25-4AE2-A555-EE64B905E8FC}" dt="2024-11-17T16:34:30.970" v="56" actId="1076"/>
        <pc:sldMkLst>
          <pc:docMk/>
          <pc:sldMk cId="3637568047" sldId="266"/>
        </pc:sldMkLst>
      </pc:sldChg>
      <pc:sldChg chg="addSp delSp modSp mod">
        <pc:chgData name="Михаил Шиловский" userId="4d0bb0e432b1bc31" providerId="LiveId" clId="{9B5D1586-FF25-4AE2-A555-EE64B905E8FC}" dt="2024-11-17T14:54:27.486" v="27" actId="1076"/>
        <pc:sldMkLst>
          <pc:docMk/>
          <pc:sldMk cId="2609228371" sldId="268"/>
        </pc:sldMkLst>
      </pc:sldChg>
      <pc:sldChg chg="addSp delSp modSp mod setBg">
        <pc:chgData name="Михаил Шиловский" userId="4d0bb0e432b1bc31" providerId="LiveId" clId="{9B5D1586-FF25-4AE2-A555-EE64B905E8FC}" dt="2024-11-17T16:43:12.538" v="65" actId="1076"/>
        <pc:sldMkLst>
          <pc:docMk/>
          <pc:sldMk cId="1503655673" sldId="269"/>
        </pc:sldMkLst>
      </pc:sldChg>
    </pc:docChg>
  </pc:docChgLst>
  <pc:docChgLst>
    <pc:chgData name="Михаил Шиловский" userId="4d0bb0e432b1bc31" providerId="LiveId" clId="{F8F9EB61-D1BF-4854-8B6B-4DE4199CB609}"/>
    <pc:docChg chg="undo custSel addSld delSld modSld sldOrd">
      <pc:chgData name="Михаил Шиловский" userId="4d0bb0e432b1bc31" providerId="LiveId" clId="{F8F9EB61-D1BF-4854-8B6B-4DE4199CB609}" dt="2025-08-08T10:22:54.441" v="1488" actId="14100"/>
      <pc:docMkLst>
        <pc:docMk/>
      </pc:docMkLst>
      <pc:sldChg chg="del">
        <pc:chgData name="Михаил Шиловский" userId="4d0bb0e432b1bc31" providerId="LiveId" clId="{F8F9EB61-D1BF-4854-8B6B-4DE4199CB609}" dt="2025-08-08T10:19:30.292" v="1402" actId="2696"/>
        <pc:sldMkLst>
          <pc:docMk/>
          <pc:sldMk cId="2407460591" sldId="257"/>
        </pc:sldMkLst>
      </pc:sldChg>
      <pc:sldChg chg="modSp add mod">
        <pc:chgData name="Михаил Шиловский" userId="4d0bb0e432b1bc31" providerId="LiveId" clId="{F8F9EB61-D1BF-4854-8B6B-4DE4199CB609}" dt="2025-08-07T10:18:47.891" v="222" actId="1076"/>
        <pc:sldMkLst>
          <pc:docMk/>
          <pc:sldMk cId="2926682261" sldId="258"/>
        </pc:sldMkLst>
      </pc:sldChg>
      <pc:sldChg chg="modSp add mod">
        <pc:chgData name="Михаил Шиловский" userId="4d0bb0e432b1bc31" providerId="LiveId" clId="{F8F9EB61-D1BF-4854-8B6B-4DE4199CB609}" dt="2025-08-08T08:10:18.411" v="588" actId="20577"/>
        <pc:sldMkLst>
          <pc:docMk/>
          <pc:sldMk cId="498782941" sldId="259"/>
        </pc:sldMkLst>
      </pc:sldChg>
      <pc:sldChg chg="modSp add mod">
        <pc:chgData name="Михаил Шиловский" userId="4d0bb0e432b1bc31" providerId="LiveId" clId="{F8F9EB61-D1BF-4854-8B6B-4DE4199CB609}" dt="2025-08-07T10:25:26.156" v="272" actId="207"/>
        <pc:sldMkLst>
          <pc:docMk/>
          <pc:sldMk cId="2560280003" sldId="260"/>
        </pc:sldMkLst>
        <pc:spChg chg="mod">
          <ac:chgData name="Михаил Шиловский" userId="4d0bb0e432b1bc31" providerId="LiveId" clId="{F8F9EB61-D1BF-4854-8B6B-4DE4199CB609}" dt="2025-08-07T10:25:26.156" v="272" actId="207"/>
          <ac:spMkLst>
            <pc:docMk/>
            <pc:sldMk cId="2560280003" sldId="260"/>
            <ac:spMk id="3" creationId="{00000000-0000-0000-0000-000000000000}"/>
          </ac:spMkLst>
        </pc:spChg>
      </pc:sldChg>
      <pc:sldChg chg="del">
        <pc:chgData name="Михаил Шиловский" userId="4d0bb0e432b1bc31" providerId="LiveId" clId="{F8F9EB61-D1BF-4854-8B6B-4DE4199CB609}" dt="2025-08-07T10:14:51.878" v="215" actId="2696"/>
        <pc:sldMkLst>
          <pc:docMk/>
          <pc:sldMk cId="2609228371" sldId="268"/>
        </pc:sldMkLst>
      </pc:sldChg>
      <pc:sldChg chg="del">
        <pc:chgData name="Михаил Шиловский" userId="4d0bb0e432b1bc31" providerId="LiveId" clId="{F8F9EB61-D1BF-4854-8B6B-4DE4199CB609}" dt="2025-08-08T10:19:27.684" v="1401" actId="2696"/>
        <pc:sldMkLst>
          <pc:docMk/>
          <pc:sldMk cId="1503655673" sldId="269"/>
        </pc:sldMkLst>
      </pc:sldChg>
      <pc:sldChg chg="add">
        <pc:chgData name="Михаил Шиловский" userId="4d0bb0e432b1bc31" providerId="LiveId" clId="{F8F9EB61-D1BF-4854-8B6B-4DE4199CB609}" dt="2025-08-07T10:29:38.466" v="273"/>
        <pc:sldMkLst>
          <pc:docMk/>
          <pc:sldMk cId="2460554380" sldId="274"/>
        </pc:sldMkLst>
      </pc:sldChg>
      <pc:sldChg chg="add">
        <pc:chgData name="Михаил Шиловский" userId="4d0bb0e432b1bc31" providerId="LiveId" clId="{F8F9EB61-D1BF-4854-8B6B-4DE4199CB609}" dt="2025-08-07T10:35:18.910" v="274"/>
        <pc:sldMkLst>
          <pc:docMk/>
          <pc:sldMk cId="1832405267" sldId="275"/>
        </pc:sldMkLst>
      </pc:sldChg>
      <pc:sldChg chg="addSp delSp modSp mod ord addAnim delAnim modAnim">
        <pc:chgData name="Михаил Шиловский" userId="4d0bb0e432b1bc31" providerId="LiveId" clId="{F8F9EB61-D1BF-4854-8B6B-4DE4199CB609}" dt="2025-08-07T09:10:13.566" v="135"/>
        <pc:sldMkLst>
          <pc:docMk/>
          <pc:sldMk cId="1298856607" sldId="276"/>
        </pc:sldMkLst>
        <pc:spChg chg="mod">
          <ac:chgData name="Михаил Шиловский" userId="4d0bb0e432b1bc31" providerId="LiveId" clId="{F8F9EB61-D1BF-4854-8B6B-4DE4199CB609}" dt="2025-08-07T08:46:54.013" v="120" actId="1076"/>
          <ac:spMkLst>
            <pc:docMk/>
            <pc:sldMk cId="1298856607" sldId="276"/>
            <ac:spMk id="3" creationId="{80D019E4-68F0-3770-44EF-687159060543}"/>
          </ac:spMkLst>
        </pc:spChg>
        <pc:spChg chg="add mod">
          <ac:chgData name="Михаил Шиловский" userId="4d0bb0e432b1bc31" providerId="LiveId" clId="{F8F9EB61-D1BF-4854-8B6B-4DE4199CB609}" dt="2025-08-07T08:47:18.493" v="123" actId="13822"/>
          <ac:spMkLst>
            <pc:docMk/>
            <pc:sldMk cId="1298856607" sldId="276"/>
            <ac:spMk id="18" creationId="{6C4B5436-1058-EDCA-3D60-42024A340B88}"/>
          </ac:spMkLst>
        </pc:spChg>
        <pc:spChg chg="add mod">
          <ac:chgData name="Михаил Шиловский" userId="4d0bb0e432b1bc31" providerId="LiveId" clId="{F8F9EB61-D1BF-4854-8B6B-4DE4199CB609}" dt="2025-08-07T08:47:41.937" v="131" actId="14100"/>
          <ac:spMkLst>
            <pc:docMk/>
            <pc:sldMk cId="1298856607" sldId="276"/>
            <ac:spMk id="19" creationId="{CD3916EC-C7F4-FA1D-B7B4-A47915D4D8E0}"/>
          </ac:spMkLst>
        </pc:spChg>
        <pc:spChg chg="add mod">
          <ac:chgData name="Михаил Шиловский" userId="4d0bb0e432b1bc31" providerId="LiveId" clId="{F8F9EB61-D1BF-4854-8B6B-4DE4199CB609}" dt="2025-08-07T08:47:34.499" v="129" actId="14100"/>
          <ac:spMkLst>
            <pc:docMk/>
            <pc:sldMk cId="1298856607" sldId="276"/>
            <ac:spMk id="20" creationId="{DFF4C80B-4AD9-D648-A453-8B150094B8C9}"/>
          </ac:spMkLst>
        </pc:spChg>
      </pc:sldChg>
      <pc:sldChg chg="del">
        <pc:chgData name="Михаил Шиловский" userId="4d0bb0e432b1bc31" providerId="LiveId" clId="{F8F9EB61-D1BF-4854-8B6B-4DE4199CB609}" dt="2025-08-07T10:14:59.878" v="216" actId="2696"/>
        <pc:sldMkLst>
          <pc:docMk/>
          <pc:sldMk cId="3357610259" sldId="277"/>
        </pc:sldMkLst>
      </pc:sldChg>
      <pc:sldChg chg="del">
        <pc:chgData name="Михаил Шиловский" userId="4d0bb0e432b1bc31" providerId="LiveId" clId="{F8F9EB61-D1BF-4854-8B6B-4DE4199CB609}" dt="2025-08-07T10:15:10.720" v="217" actId="2696"/>
        <pc:sldMkLst>
          <pc:docMk/>
          <pc:sldMk cId="29990703" sldId="278"/>
        </pc:sldMkLst>
      </pc:sldChg>
      <pc:sldChg chg="del">
        <pc:chgData name="Михаил Шиловский" userId="4d0bb0e432b1bc31" providerId="LiveId" clId="{F8F9EB61-D1BF-4854-8B6B-4DE4199CB609}" dt="2025-08-08T10:19:25.504" v="1400" actId="2696"/>
        <pc:sldMkLst>
          <pc:docMk/>
          <pc:sldMk cId="2478984882" sldId="279"/>
        </pc:sldMkLst>
      </pc:sldChg>
      <pc:sldChg chg="del">
        <pc:chgData name="Михаил Шиловский" userId="4d0bb0e432b1bc31" providerId="LiveId" clId="{F8F9EB61-D1BF-4854-8B6B-4DE4199CB609}" dt="2025-08-08T10:19:32.571" v="1403" actId="2696"/>
        <pc:sldMkLst>
          <pc:docMk/>
          <pc:sldMk cId="2000569386" sldId="280"/>
        </pc:sldMkLst>
      </pc:sldChg>
      <pc:sldChg chg="del">
        <pc:chgData name="Михаил Шиловский" userId="4d0bb0e432b1bc31" providerId="LiveId" clId="{F8F9EB61-D1BF-4854-8B6B-4DE4199CB609}" dt="2025-08-08T10:19:35.293" v="1404" actId="2696"/>
        <pc:sldMkLst>
          <pc:docMk/>
          <pc:sldMk cId="3379811699" sldId="281"/>
        </pc:sldMkLst>
      </pc:sldChg>
      <pc:sldChg chg="addSp delSp modSp new mod modClrScheme chgLayout">
        <pc:chgData name="Михаил Шиловский" userId="4d0bb0e432b1bc31" providerId="LiveId" clId="{F8F9EB61-D1BF-4854-8B6B-4DE4199CB609}" dt="2025-08-07T08:23:45.234" v="61" actId="573"/>
        <pc:sldMkLst>
          <pc:docMk/>
          <pc:sldMk cId="4241267281" sldId="282"/>
        </pc:sldMkLst>
      </pc:sldChg>
      <pc:sldChg chg="add ord">
        <pc:chgData name="Михаил Шиловский" userId="4d0bb0e432b1bc31" providerId="LiveId" clId="{F8F9EB61-D1BF-4854-8B6B-4DE4199CB609}" dt="2025-08-07T09:10:25.801" v="138"/>
        <pc:sldMkLst>
          <pc:docMk/>
          <pc:sldMk cId="3532796140" sldId="283"/>
        </pc:sldMkLst>
      </pc:sldChg>
      <pc:sldChg chg="addSp modSp new mod">
        <pc:chgData name="Михаил Шиловский" userId="4d0bb0e432b1bc31" providerId="LiveId" clId="{F8F9EB61-D1BF-4854-8B6B-4DE4199CB609}" dt="2025-08-08T10:22:54.441" v="1488" actId="14100"/>
        <pc:sldMkLst>
          <pc:docMk/>
          <pc:sldMk cId="2928950168" sldId="284"/>
        </pc:sldMkLst>
      </pc:sldChg>
      <pc:sldChg chg="addSp modSp new mod modClrScheme chgLayout">
        <pc:chgData name="Михаил Шиловский" userId="4d0bb0e432b1bc31" providerId="LiveId" clId="{F8F9EB61-D1BF-4854-8B6B-4DE4199CB609}" dt="2025-08-07T09:51:51.255" v="214" actId="1076"/>
        <pc:sldMkLst>
          <pc:docMk/>
          <pc:sldMk cId="3014821373" sldId="285"/>
        </pc:sldMkLst>
      </pc:sldChg>
      <pc:sldChg chg="addSp delSp modSp add mod ord modAnim">
        <pc:chgData name="Михаил Шиловский" userId="4d0bb0e432b1bc31" providerId="LiveId" clId="{F8F9EB61-D1BF-4854-8B6B-4DE4199CB609}" dt="2025-08-08T08:11:45.929" v="624"/>
        <pc:sldMkLst>
          <pc:docMk/>
          <pc:sldMk cId="2837612847" sldId="286"/>
        </pc:sldMkLst>
      </pc:sldChg>
      <pc:sldChg chg="addSp delSp modSp new mod modClrScheme chgLayout">
        <pc:chgData name="Михаил Шиловский" userId="4d0bb0e432b1bc31" providerId="LiveId" clId="{F8F9EB61-D1BF-4854-8B6B-4DE4199CB609}" dt="2025-08-08T09:44:17.798" v="1399" actId="20577"/>
        <pc:sldMkLst>
          <pc:docMk/>
          <pc:sldMk cId="1535219897" sldId="287"/>
        </pc:sldMkLst>
      </pc:sldChg>
      <pc:sldChg chg="addSp delSp modSp new mod modClrScheme chgLayout">
        <pc:chgData name="Михаил Шиловский" userId="4d0bb0e432b1bc31" providerId="LiveId" clId="{F8F9EB61-D1BF-4854-8B6B-4DE4199CB609}" dt="2025-08-08T10:22:36.700" v="1485" actId="6549"/>
        <pc:sldMkLst>
          <pc:docMk/>
          <pc:sldMk cId="2191388719" sldId="288"/>
        </pc:sldMkLst>
      </pc:sldChg>
    </pc:docChg>
  </pc:docChgLst>
  <pc:docChgLst>
    <pc:chgData name="Михаил Шиловский" userId="4d0bb0e432b1bc31" providerId="LiveId" clId="{8BE171E5-B8E9-4F4A-9305-AFED1EEB6B10}"/>
    <pc:docChg chg="addSld modSld">
      <pc:chgData name="Михаил Шиловский" userId="4d0bb0e432b1bc31" providerId="LiveId" clId="{8BE171E5-B8E9-4F4A-9305-AFED1EEB6B10}" dt="2018-12-05T17:38:29.091" v="75" actId="20577"/>
      <pc:docMkLst>
        <pc:docMk/>
      </pc:docMkLst>
      <pc:sldChg chg="modSp add">
        <pc:chgData name="Михаил Шиловский" userId="4d0bb0e432b1bc31" providerId="LiveId" clId="{8BE171E5-B8E9-4F4A-9305-AFED1EEB6B10}" dt="2018-12-05T17:38:29.091" v="75" actId="20577"/>
        <pc:sldMkLst>
          <pc:docMk/>
          <pc:sldMk cId="2181385376" sldId="261"/>
        </pc:sldMkLst>
      </pc:sldChg>
    </pc:docChg>
  </pc:docChgLst>
  <pc:docChgLst>
    <pc:chgData name="Михаил Шиловский" userId="4d0bb0e432b1bc31" providerId="LiveId" clId="{6A559C21-9B99-4C2C-83C4-8F4B58FA1420}"/>
    <pc:docChg chg="custSel modSld">
      <pc:chgData name="Михаил Шиловский" userId="4d0bb0e432b1bc31" providerId="LiveId" clId="{6A559C21-9B99-4C2C-83C4-8F4B58FA1420}" dt="2024-04-21T17:46:57.018" v="5" actId="20577"/>
      <pc:docMkLst>
        <pc:docMk/>
      </pc:docMkLst>
      <pc:sldChg chg="delSp modSp mod delAnim modAnim">
        <pc:chgData name="Михаил Шиловский" userId="4d0bb0e432b1bc31" providerId="LiveId" clId="{6A559C21-9B99-4C2C-83C4-8F4B58FA1420}" dt="2024-04-21T17:46:57.018" v="5" actId="20577"/>
        <pc:sldMkLst>
          <pc:docMk/>
          <pc:sldMk cId="2407460591" sldId="257"/>
        </pc:sldMkLst>
      </pc:sldChg>
    </pc:docChg>
  </pc:docChgLst>
  <pc:docChgLst>
    <pc:chgData name="Михаил Шиловский" userId="4d0bb0e432b1bc31" providerId="LiveId" clId="{C55599A7-1DF5-46A2-BA79-6BD7E1DA8A80}"/>
    <pc:docChg chg="custSel addSld delSld modSld sldOrd">
      <pc:chgData name="Михаил Шиловский" userId="4d0bb0e432b1bc31" providerId="LiveId" clId="{C55599A7-1DF5-46A2-BA79-6BD7E1DA8A80}" dt="2025-08-06T10:09:52.716" v="745" actId="20577"/>
      <pc:docMkLst>
        <pc:docMk/>
      </pc:docMkLst>
      <pc:sldChg chg="modSp mod">
        <pc:chgData name="Михаил Шиловский" userId="4d0bb0e432b1bc31" providerId="LiveId" clId="{C55599A7-1DF5-46A2-BA79-6BD7E1DA8A80}" dt="2025-08-06T08:10:04.184" v="248" actId="255"/>
        <pc:sldMkLst>
          <pc:docMk/>
          <pc:sldMk cId="4024992085" sldId="256"/>
        </pc:sldMkLst>
        <pc:spChg chg="mod">
          <ac:chgData name="Михаил Шиловский" userId="4d0bb0e432b1bc31" providerId="LiveId" clId="{C55599A7-1DF5-46A2-BA79-6BD7E1DA8A80}" dt="2025-08-06T08:10:04.184" v="248" actId="255"/>
          <ac:spMkLst>
            <pc:docMk/>
            <pc:sldMk cId="4024992085" sldId="256"/>
            <ac:spMk id="2" creationId="{00000000-0000-0000-0000-000000000000}"/>
          </ac:spMkLst>
        </pc:spChg>
      </pc:sldChg>
      <pc:sldChg chg="modSp mod ord modAnim">
        <pc:chgData name="Михаил Шиловский" userId="4d0bb0e432b1bc31" providerId="LiveId" clId="{C55599A7-1DF5-46A2-BA79-6BD7E1DA8A80}" dt="2025-08-06T09:07:35.484" v="440" actId="122"/>
        <pc:sldMkLst>
          <pc:docMk/>
          <pc:sldMk cId="2407460591" sldId="257"/>
        </pc:sldMkLst>
      </pc:sldChg>
      <pc:sldChg chg="del">
        <pc:chgData name="Михаил Шиловский" userId="4d0bb0e432b1bc31" providerId="LiveId" clId="{C55599A7-1DF5-46A2-BA79-6BD7E1DA8A80}" dt="2025-08-06T09:59:20.755" v="496" actId="2696"/>
        <pc:sldMkLst>
          <pc:docMk/>
          <pc:sldMk cId="2926682261" sldId="258"/>
        </pc:sldMkLst>
      </pc:sldChg>
      <pc:sldChg chg="del">
        <pc:chgData name="Михаил Шиловский" userId="4d0bb0e432b1bc31" providerId="LiveId" clId="{C55599A7-1DF5-46A2-BA79-6BD7E1DA8A80}" dt="2025-08-06T09:59:46.707" v="505" actId="2696"/>
        <pc:sldMkLst>
          <pc:docMk/>
          <pc:sldMk cId="498782941" sldId="259"/>
        </pc:sldMkLst>
      </pc:sldChg>
      <pc:sldChg chg="del">
        <pc:chgData name="Михаил Шиловский" userId="4d0bb0e432b1bc31" providerId="LiveId" clId="{C55599A7-1DF5-46A2-BA79-6BD7E1DA8A80}" dt="2025-08-06T09:59:23.228" v="497" actId="2696"/>
        <pc:sldMkLst>
          <pc:docMk/>
          <pc:sldMk cId="2560280003" sldId="260"/>
        </pc:sldMkLst>
      </pc:sldChg>
      <pc:sldChg chg="del">
        <pc:chgData name="Михаил Шиловский" userId="4d0bb0e432b1bc31" providerId="LiveId" clId="{C55599A7-1DF5-46A2-BA79-6BD7E1DA8A80}" dt="2025-08-06T09:59:34.195" v="500" actId="2696"/>
        <pc:sldMkLst>
          <pc:docMk/>
          <pc:sldMk cId="2181385376" sldId="261"/>
        </pc:sldMkLst>
      </pc:sldChg>
      <pc:sldChg chg="del">
        <pc:chgData name="Михаил Шиловский" userId="4d0bb0e432b1bc31" providerId="LiveId" clId="{C55599A7-1DF5-46A2-BA79-6BD7E1DA8A80}" dt="2025-08-06T09:28:13.673" v="441" actId="2696"/>
        <pc:sldMkLst>
          <pc:docMk/>
          <pc:sldMk cId="81245109" sldId="262"/>
        </pc:sldMkLst>
      </pc:sldChg>
      <pc:sldChg chg="del">
        <pc:chgData name="Михаил Шиловский" userId="4d0bb0e432b1bc31" providerId="LiveId" clId="{C55599A7-1DF5-46A2-BA79-6BD7E1DA8A80}" dt="2025-08-06T09:28:16.388" v="442" actId="2696"/>
        <pc:sldMkLst>
          <pc:docMk/>
          <pc:sldMk cId="383933354" sldId="263"/>
        </pc:sldMkLst>
      </pc:sldChg>
      <pc:sldChg chg="del">
        <pc:chgData name="Михаил Шиловский" userId="4d0bb0e432b1bc31" providerId="LiveId" clId="{C55599A7-1DF5-46A2-BA79-6BD7E1DA8A80}" dt="2025-08-06T09:28:19.243" v="443" actId="2696"/>
        <pc:sldMkLst>
          <pc:docMk/>
          <pc:sldMk cId="2733627296" sldId="264"/>
        </pc:sldMkLst>
      </pc:sldChg>
      <pc:sldChg chg="del">
        <pc:chgData name="Михаил Шиловский" userId="4d0bb0e432b1bc31" providerId="LiveId" clId="{C55599A7-1DF5-46A2-BA79-6BD7E1DA8A80}" dt="2025-08-06T09:28:22.239" v="444" actId="2696"/>
        <pc:sldMkLst>
          <pc:docMk/>
          <pc:sldMk cId="1997077623" sldId="265"/>
        </pc:sldMkLst>
      </pc:sldChg>
      <pc:sldChg chg="del">
        <pc:chgData name="Михаил Шиловский" userId="4d0bb0e432b1bc31" providerId="LiveId" clId="{C55599A7-1DF5-46A2-BA79-6BD7E1DA8A80}" dt="2025-08-06T09:28:25.324" v="445" actId="2696"/>
        <pc:sldMkLst>
          <pc:docMk/>
          <pc:sldMk cId="3637568047" sldId="266"/>
        </pc:sldMkLst>
      </pc:sldChg>
      <pc:sldChg chg="del">
        <pc:chgData name="Михаил Шиловский" userId="4d0bb0e432b1bc31" providerId="LiveId" clId="{C55599A7-1DF5-46A2-BA79-6BD7E1DA8A80}" dt="2025-08-06T09:28:28.010" v="446" actId="2696"/>
        <pc:sldMkLst>
          <pc:docMk/>
          <pc:sldMk cId="326692759" sldId="267"/>
        </pc:sldMkLst>
      </pc:sldChg>
      <pc:sldChg chg="addSp delSp modSp mod">
        <pc:chgData name="Михаил Шиловский" userId="4d0bb0e432b1bc31" providerId="LiveId" clId="{C55599A7-1DF5-46A2-BA79-6BD7E1DA8A80}" dt="2025-08-06T07:59:39.139" v="110" actId="1076"/>
        <pc:sldMkLst>
          <pc:docMk/>
          <pc:sldMk cId="2609228371" sldId="268"/>
        </pc:sldMkLst>
      </pc:sldChg>
      <pc:sldChg chg="modSp mod ord">
        <pc:chgData name="Михаил Шиловский" userId="4d0bb0e432b1bc31" providerId="LiveId" clId="{C55599A7-1DF5-46A2-BA79-6BD7E1DA8A80}" dt="2025-08-06T09:00:34.643" v="422" actId="14100"/>
        <pc:sldMkLst>
          <pc:docMk/>
          <pc:sldMk cId="1503655673" sldId="269"/>
        </pc:sldMkLst>
      </pc:sldChg>
      <pc:sldChg chg="del">
        <pc:chgData name="Михаил Шиловский" userId="4d0bb0e432b1bc31" providerId="LiveId" clId="{C55599A7-1DF5-46A2-BA79-6BD7E1DA8A80}" dt="2025-08-06T09:59:38.800" v="502" actId="2696"/>
        <pc:sldMkLst>
          <pc:docMk/>
          <pc:sldMk cId="3865094023" sldId="270"/>
        </pc:sldMkLst>
      </pc:sldChg>
      <pc:sldChg chg="del">
        <pc:chgData name="Михаил Шиловский" userId="4d0bb0e432b1bc31" providerId="LiveId" clId="{C55599A7-1DF5-46A2-BA79-6BD7E1DA8A80}" dt="2025-08-06T09:59:43.796" v="504" actId="2696"/>
        <pc:sldMkLst>
          <pc:docMk/>
          <pc:sldMk cId="814630168" sldId="271"/>
        </pc:sldMkLst>
      </pc:sldChg>
      <pc:sldChg chg="del">
        <pc:chgData name="Михаил Шиловский" userId="4d0bb0e432b1bc31" providerId="LiveId" clId="{C55599A7-1DF5-46A2-BA79-6BD7E1DA8A80}" dt="2025-08-06T09:59:41.123" v="503" actId="2696"/>
        <pc:sldMkLst>
          <pc:docMk/>
          <pc:sldMk cId="19661755" sldId="272"/>
        </pc:sldMkLst>
      </pc:sldChg>
      <pc:sldChg chg="del">
        <pc:chgData name="Михаил Шиловский" userId="4d0bb0e432b1bc31" providerId="LiveId" clId="{C55599A7-1DF5-46A2-BA79-6BD7E1DA8A80}" dt="2025-08-06T09:59:36.567" v="501" actId="2696"/>
        <pc:sldMkLst>
          <pc:docMk/>
          <pc:sldMk cId="3291044507" sldId="273"/>
        </pc:sldMkLst>
      </pc:sldChg>
      <pc:sldChg chg="del">
        <pc:chgData name="Михаил Шиловский" userId="4d0bb0e432b1bc31" providerId="LiveId" clId="{C55599A7-1DF5-46A2-BA79-6BD7E1DA8A80}" dt="2025-08-06T09:59:28.507" v="498" actId="2696"/>
        <pc:sldMkLst>
          <pc:docMk/>
          <pc:sldMk cId="2460554380" sldId="274"/>
        </pc:sldMkLst>
      </pc:sldChg>
      <pc:sldChg chg="del">
        <pc:chgData name="Михаил Шиловский" userId="4d0bb0e432b1bc31" providerId="LiveId" clId="{C55599A7-1DF5-46A2-BA79-6BD7E1DA8A80}" dt="2025-08-06T09:59:31.533" v="499" actId="2696"/>
        <pc:sldMkLst>
          <pc:docMk/>
          <pc:sldMk cId="1832405267" sldId="275"/>
        </pc:sldMkLst>
      </pc:sldChg>
      <pc:sldChg chg="modSp mod">
        <pc:chgData name="Михаил Шиловский" userId="4d0bb0e432b1bc31" providerId="LiveId" clId="{C55599A7-1DF5-46A2-BA79-6BD7E1DA8A80}" dt="2025-08-06T08:09:37.324" v="247" actId="1076"/>
        <pc:sldMkLst>
          <pc:docMk/>
          <pc:sldMk cId="1298856607" sldId="276"/>
        </pc:sldMkLst>
        <pc:spChg chg="mod">
          <ac:chgData name="Михаил Шиловский" userId="4d0bb0e432b1bc31" providerId="LiveId" clId="{C55599A7-1DF5-46A2-BA79-6BD7E1DA8A80}" dt="2025-08-06T08:09:37.324" v="247" actId="1076"/>
          <ac:spMkLst>
            <pc:docMk/>
            <pc:sldMk cId="1298856607" sldId="276"/>
            <ac:spMk id="3" creationId="{80D019E4-68F0-3770-44EF-687159060543}"/>
          </ac:spMkLst>
        </pc:spChg>
      </pc:sldChg>
      <pc:sldChg chg="addSp delSp modSp new mod modClrScheme delAnim modAnim chgLayout">
        <pc:chgData name="Михаил Шиловский" userId="4d0bb0e432b1bc31" providerId="LiveId" clId="{C55599A7-1DF5-46A2-BA79-6BD7E1DA8A80}" dt="2025-08-06T08:52:45.068" v="353" actId="1076"/>
        <pc:sldMkLst>
          <pc:docMk/>
          <pc:sldMk cId="3357610259" sldId="277"/>
        </pc:sldMkLst>
      </pc:sldChg>
      <pc:sldChg chg="addSp delSp modSp new mod modClrScheme modAnim chgLayout">
        <pc:chgData name="Михаил Шиловский" userId="4d0bb0e432b1bc31" providerId="LiveId" clId="{C55599A7-1DF5-46A2-BA79-6BD7E1DA8A80}" dt="2025-08-06T08:07:27.682" v="197"/>
        <pc:sldMkLst>
          <pc:docMk/>
          <pc:sldMk cId="29990703" sldId="278"/>
        </pc:sldMkLst>
      </pc:sldChg>
      <pc:sldChg chg="addSp delSp modSp add mod delAnim modAnim">
        <pc:chgData name="Михаил Шиловский" userId="4d0bb0e432b1bc31" providerId="LiveId" clId="{C55599A7-1DF5-46A2-BA79-6BD7E1DA8A80}" dt="2025-08-06T08:39:24.366" v="351"/>
        <pc:sldMkLst>
          <pc:docMk/>
          <pc:sldMk cId="2478984882" sldId="279"/>
        </pc:sldMkLst>
      </pc:sldChg>
      <pc:sldChg chg="modSp add mod ord">
        <pc:chgData name="Михаил Шиловский" userId="4d0bb0e432b1bc31" providerId="LiveId" clId="{C55599A7-1DF5-46A2-BA79-6BD7E1DA8A80}" dt="2025-08-06T09:30:28.535" v="495" actId="255"/>
        <pc:sldMkLst>
          <pc:docMk/>
          <pc:sldMk cId="2000569386" sldId="280"/>
        </pc:sldMkLst>
      </pc:sldChg>
      <pc:sldChg chg="addSp delSp modSp new mod modClrScheme chgLayout">
        <pc:chgData name="Михаил Шиловский" userId="4d0bb0e432b1bc31" providerId="LiveId" clId="{C55599A7-1DF5-46A2-BA79-6BD7E1DA8A80}" dt="2025-08-06T10:09:52.716" v="745" actId="20577"/>
        <pc:sldMkLst>
          <pc:docMk/>
          <pc:sldMk cId="3379811699" sldId="281"/>
        </pc:sldMkLst>
      </pc:sldChg>
    </pc:docChg>
  </pc:docChgLst>
  <pc:docChgLst>
    <pc:chgData name="Михаил Шиловский" userId="4d0bb0e432b1bc31" providerId="LiveId" clId="{29665159-C1FC-47ED-8211-1649F4E3DE48}"/>
    <pc:docChg chg="custSel addSld delSld modSld sldOrd">
      <pc:chgData name="Михаил Шиловский" userId="4d0bb0e432b1bc31" providerId="LiveId" clId="{29665159-C1FC-47ED-8211-1649F4E3DE48}" dt="2025-08-12T07:26:26.121" v="1802" actId="2696"/>
      <pc:docMkLst>
        <pc:docMk/>
      </pc:docMkLst>
      <pc:sldChg chg="add modAnim">
        <pc:chgData name="Михаил Шиловский" userId="4d0bb0e432b1bc31" providerId="LiveId" clId="{29665159-C1FC-47ED-8211-1649F4E3DE48}" dt="2025-08-12T07:22:09.708" v="1801"/>
        <pc:sldMkLst>
          <pc:docMk/>
          <pc:sldMk cId="2407460591" sldId="257"/>
        </pc:sldMkLst>
      </pc:sldChg>
      <pc:sldChg chg="del">
        <pc:chgData name="Михаил Шиловский" userId="4d0bb0e432b1bc31" providerId="LiveId" clId="{29665159-C1FC-47ED-8211-1649F4E3DE48}" dt="2025-08-09T10:16:37.362" v="1361" actId="2696"/>
        <pc:sldMkLst>
          <pc:docMk/>
          <pc:sldMk cId="2926682261" sldId="258"/>
        </pc:sldMkLst>
      </pc:sldChg>
      <pc:sldChg chg="del">
        <pc:chgData name="Михаил Шиловский" userId="4d0bb0e432b1bc31" providerId="LiveId" clId="{29665159-C1FC-47ED-8211-1649F4E3DE48}" dt="2025-08-09T10:16:41.171" v="1362" actId="2696"/>
        <pc:sldMkLst>
          <pc:docMk/>
          <pc:sldMk cId="498782941" sldId="259"/>
        </pc:sldMkLst>
      </pc:sldChg>
      <pc:sldChg chg="addSp modSp mod ord modAnim">
        <pc:chgData name="Михаил Шиловский" userId="4d0bb0e432b1bc31" providerId="LiveId" clId="{29665159-C1FC-47ED-8211-1649F4E3DE48}" dt="2025-08-09T08:31:03.460" v="561"/>
        <pc:sldMkLst>
          <pc:docMk/>
          <pc:sldMk cId="2560280003" sldId="260"/>
        </pc:sldMkLst>
        <pc:spChg chg="mod">
          <ac:chgData name="Михаил Шиловский" userId="4d0bb0e432b1bc31" providerId="LiveId" clId="{29665159-C1FC-47ED-8211-1649F4E3DE48}" dt="2025-08-09T08:30:33.227" v="555" actId="5793"/>
          <ac:spMkLst>
            <pc:docMk/>
            <pc:sldMk cId="2560280003" sldId="260"/>
            <ac:spMk id="3" creationId="{00000000-0000-0000-0000-000000000000}"/>
          </ac:spMkLst>
        </pc:spChg>
        <pc:spChg chg="add mod">
          <ac:chgData name="Михаил Шиловский" userId="4d0bb0e432b1bc31" providerId="LiveId" clId="{29665159-C1FC-47ED-8211-1649F4E3DE48}" dt="2025-08-09T08:28:22.358" v="433" actId="1076"/>
          <ac:spMkLst>
            <pc:docMk/>
            <pc:sldMk cId="2560280003" sldId="260"/>
            <ac:spMk id="5" creationId="{7808EDFD-7BB3-F49E-1CB0-2BAE36AC5D2D}"/>
          </ac:spMkLst>
        </pc:spChg>
        <pc:spChg chg="add mod">
          <ac:chgData name="Михаил Шиловский" userId="4d0bb0e432b1bc31" providerId="LiveId" clId="{29665159-C1FC-47ED-8211-1649F4E3DE48}" dt="2025-08-09T08:28:59.035" v="449" actId="1076"/>
          <ac:spMkLst>
            <pc:docMk/>
            <pc:sldMk cId="2560280003" sldId="260"/>
            <ac:spMk id="7" creationId="{91F3102C-6F95-C18C-1322-B28E8FA824B8}"/>
          </ac:spMkLst>
        </pc:spChg>
        <pc:spChg chg="add mod">
          <ac:chgData name="Михаил Шиловский" userId="4d0bb0e432b1bc31" providerId="LiveId" clId="{29665159-C1FC-47ED-8211-1649F4E3DE48}" dt="2025-08-09T08:29:34.523" v="482" actId="1076"/>
          <ac:spMkLst>
            <pc:docMk/>
            <pc:sldMk cId="2560280003" sldId="260"/>
            <ac:spMk id="9" creationId="{0E37DF31-2036-23D8-64C3-F5A5B761966C}"/>
          </ac:spMkLst>
        </pc:spChg>
        <pc:spChg chg="add mod">
          <ac:chgData name="Михаил Шиловский" userId="4d0bb0e432b1bc31" providerId="LiveId" clId="{29665159-C1FC-47ED-8211-1649F4E3DE48}" dt="2025-08-09T08:30:09.819" v="527" actId="1076"/>
          <ac:spMkLst>
            <pc:docMk/>
            <pc:sldMk cId="2560280003" sldId="260"/>
            <ac:spMk id="11" creationId="{9EC0681B-F647-04B0-8DE1-F432B51F6277}"/>
          </ac:spMkLst>
        </pc:spChg>
        <pc:spChg chg="add mod">
          <ac:chgData name="Михаил Шиловский" userId="4d0bb0e432b1bc31" providerId="LiveId" clId="{29665159-C1FC-47ED-8211-1649F4E3DE48}" dt="2025-08-09T08:30:40.723" v="556" actId="1076"/>
          <ac:spMkLst>
            <pc:docMk/>
            <pc:sldMk cId="2560280003" sldId="260"/>
            <ac:spMk id="13" creationId="{CEAA2F7D-972C-C5BE-9859-D44EB43084C7}"/>
          </ac:spMkLst>
        </pc:spChg>
      </pc:sldChg>
      <pc:sldChg chg="addSp delSp modSp add mod delAnim modAnim">
        <pc:chgData name="Михаил Шиловский" userId="4d0bb0e432b1bc31" providerId="LiveId" clId="{29665159-C1FC-47ED-8211-1649F4E3DE48}" dt="2025-08-09T08:42:05.711" v="642"/>
        <pc:sldMkLst>
          <pc:docMk/>
          <pc:sldMk cId="3865094023" sldId="270"/>
        </pc:sldMkLst>
        <pc:spChg chg="mod">
          <ac:chgData name="Михаил Шиловский" userId="4d0bb0e432b1bc31" providerId="LiveId" clId="{29665159-C1FC-47ED-8211-1649F4E3DE48}" dt="2025-08-09T08:39:42.172" v="632" actId="20577"/>
          <ac:spMkLst>
            <pc:docMk/>
            <pc:sldMk cId="3865094023" sldId="270"/>
            <ac:spMk id="6" creationId="{00000000-0000-0000-0000-000000000000}"/>
          </ac:spMkLst>
        </pc:spChg>
        <pc:spChg chg="add mod">
          <ac:chgData name="Михаил Шиловский" userId="4d0bb0e432b1bc31" providerId="LiveId" clId="{29665159-C1FC-47ED-8211-1649F4E3DE48}" dt="2025-08-09T08:41:56.574" v="641" actId="13822"/>
          <ac:spMkLst>
            <pc:docMk/>
            <pc:sldMk cId="3865094023" sldId="270"/>
            <ac:spMk id="7" creationId="{CB19D28B-2A58-DA42-4417-FD7FDE095F8D}"/>
          </ac:spMkLst>
        </pc:spChg>
        <pc:spChg chg="mod">
          <ac:chgData name="Михаил Шиловский" userId="4d0bb0e432b1bc31" providerId="LiveId" clId="{29665159-C1FC-47ED-8211-1649F4E3DE48}" dt="2025-08-09T08:37:04.556" v="570" actId="6549"/>
          <ac:spMkLst>
            <pc:docMk/>
            <pc:sldMk cId="3865094023" sldId="270"/>
            <ac:spMk id="8" creationId="{00000000-0000-0000-0000-000000000000}"/>
          </ac:spMkLst>
        </pc:spChg>
        <pc:spChg chg="mod">
          <ac:chgData name="Михаил Шиловский" userId="4d0bb0e432b1bc31" providerId="LiveId" clId="{29665159-C1FC-47ED-8211-1649F4E3DE48}" dt="2025-08-09T08:38:11.611" v="606" actId="20577"/>
          <ac:spMkLst>
            <pc:docMk/>
            <pc:sldMk cId="3865094023" sldId="270"/>
            <ac:spMk id="9" creationId="{00000000-0000-0000-0000-000000000000}"/>
          </ac:spMkLst>
        </pc:spChg>
      </pc:sldChg>
      <pc:sldChg chg="del">
        <pc:chgData name="Михаил Шиловский" userId="4d0bb0e432b1bc31" providerId="LiveId" clId="{29665159-C1FC-47ED-8211-1649F4E3DE48}" dt="2025-08-09T10:16:44.451" v="1363" actId="2696"/>
        <pc:sldMkLst>
          <pc:docMk/>
          <pc:sldMk cId="2460554380" sldId="274"/>
        </pc:sldMkLst>
      </pc:sldChg>
      <pc:sldChg chg="addSp delSp modSp mod ord">
        <pc:chgData name="Михаил Шиловский" userId="4d0bb0e432b1bc31" providerId="LiveId" clId="{29665159-C1FC-47ED-8211-1649F4E3DE48}" dt="2025-08-12T07:20:20.126" v="1798" actId="20577"/>
        <pc:sldMkLst>
          <pc:docMk/>
          <pc:sldMk cId="1832405267" sldId="275"/>
        </pc:sldMkLst>
        <pc:spChg chg="mod">
          <ac:chgData name="Михаил Шиловский" userId="4d0bb0e432b1bc31" providerId="LiveId" clId="{29665159-C1FC-47ED-8211-1649F4E3DE48}" dt="2025-08-09T08:14:07.703" v="326" actId="20577"/>
          <ac:spMkLst>
            <pc:docMk/>
            <pc:sldMk cId="1832405267" sldId="275"/>
            <ac:spMk id="2" creationId="{00000000-0000-0000-0000-000000000000}"/>
          </ac:spMkLst>
        </pc:spChg>
        <pc:spChg chg="add mod">
          <ac:chgData name="Михаил Шиловский" userId="4d0bb0e432b1bc31" providerId="LiveId" clId="{29665159-C1FC-47ED-8211-1649F4E3DE48}" dt="2025-08-09T08:13:24.210" v="258" actId="1076"/>
          <ac:spMkLst>
            <pc:docMk/>
            <pc:sldMk cId="1832405267" sldId="275"/>
            <ac:spMk id="5" creationId="{9C7C50FD-C402-3842-1AB9-27A72F3F01B8}"/>
          </ac:spMkLst>
        </pc:spChg>
        <pc:spChg chg="add mod">
          <ac:chgData name="Михаил Шиловский" userId="4d0bb0e432b1bc31" providerId="LiveId" clId="{29665159-C1FC-47ED-8211-1649F4E3DE48}" dt="2025-08-09T08:12:56.525" v="256" actId="207"/>
          <ac:spMkLst>
            <pc:docMk/>
            <pc:sldMk cId="1832405267" sldId="275"/>
            <ac:spMk id="7" creationId="{72F67EEE-E92C-97AD-0043-634BE4283463}"/>
          </ac:spMkLst>
        </pc:spChg>
        <pc:spChg chg="add mod">
          <ac:chgData name="Михаил Шиловский" userId="4d0bb0e432b1bc31" providerId="LiveId" clId="{29665159-C1FC-47ED-8211-1649F4E3DE48}" dt="2025-08-09T08:13:17.192" v="257" actId="1076"/>
          <ac:spMkLst>
            <pc:docMk/>
            <pc:sldMk cId="1832405267" sldId="275"/>
            <ac:spMk id="9" creationId="{69F43E24-5394-C72A-4832-C416393F6A25}"/>
          </ac:spMkLst>
        </pc:spChg>
        <pc:spChg chg="add mod">
          <ac:chgData name="Михаил Шиловский" userId="4d0bb0e432b1bc31" providerId="LiveId" clId="{29665159-C1FC-47ED-8211-1649F4E3DE48}" dt="2025-08-09T08:12:56.525" v="256" actId="207"/>
          <ac:spMkLst>
            <pc:docMk/>
            <pc:sldMk cId="1832405267" sldId="275"/>
            <ac:spMk id="11" creationId="{F421ED5B-8D8C-0AC9-123C-E0FE265D9EBF}"/>
          </ac:spMkLst>
        </pc:spChg>
        <pc:spChg chg="add mod">
          <ac:chgData name="Михаил Шиловский" userId="4d0bb0e432b1bc31" providerId="LiveId" clId="{29665159-C1FC-47ED-8211-1649F4E3DE48}" dt="2025-08-09T08:12:56.525" v="256" actId="207"/>
          <ac:spMkLst>
            <pc:docMk/>
            <pc:sldMk cId="1832405267" sldId="275"/>
            <ac:spMk id="13" creationId="{76803FF4-B938-5583-A0F8-DDC031651FFA}"/>
          </ac:spMkLst>
        </pc:spChg>
        <pc:spChg chg="add mod">
          <ac:chgData name="Михаил Шиловский" userId="4d0bb0e432b1bc31" providerId="LiveId" clId="{29665159-C1FC-47ED-8211-1649F4E3DE48}" dt="2025-08-09T08:12:56.525" v="256" actId="207"/>
          <ac:spMkLst>
            <pc:docMk/>
            <pc:sldMk cId="1832405267" sldId="275"/>
            <ac:spMk id="15" creationId="{524238EA-9DB8-D03A-1D10-C55598B15D64}"/>
          </ac:spMkLst>
        </pc:spChg>
        <pc:spChg chg="add mod">
          <ac:chgData name="Михаил Шиловский" userId="4d0bb0e432b1bc31" providerId="LiveId" clId="{29665159-C1FC-47ED-8211-1649F4E3DE48}" dt="2025-08-12T07:20:20.126" v="1798" actId="20577"/>
          <ac:spMkLst>
            <pc:docMk/>
            <pc:sldMk cId="1832405267" sldId="275"/>
            <ac:spMk id="19" creationId="{D9790B73-AB02-7DE9-8736-129F87A86E32}"/>
          </ac:spMkLst>
        </pc:spChg>
      </pc:sldChg>
      <pc:sldChg chg="ord">
        <pc:chgData name="Михаил Шиловский" userId="4d0bb0e432b1bc31" providerId="LiveId" clId="{29665159-C1FC-47ED-8211-1649F4E3DE48}" dt="2025-08-09T08:16:50.461" v="328"/>
        <pc:sldMkLst>
          <pc:docMk/>
          <pc:sldMk cId="1298856607" sldId="276"/>
        </pc:sldMkLst>
      </pc:sldChg>
      <pc:sldChg chg="del">
        <pc:chgData name="Михаил Шиловский" userId="4d0bb0e432b1bc31" providerId="LiveId" clId="{29665159-C1FC-47ED-8211-1649F4E3DE48}" dt="2025-08-09T08:21:40.237" v="400" actId="2696"/>
        <pc:sldMkLst>
          <pc:docMk/>
          <pc:sldMk cId="4241267281" sldId="282"/>
        </pc:sldMkLst>
      </pc:sldChg>
      <pc:sldChg chg="del">
        <pc:chgData name="Михаил Шиловский" userId="4d0bb0e432b1bc31" providerId="LiveId" clId="{29665159-C1FC-47ED-8211-1649F4E3DE48}" dt="2025-08-09T08:21:44.636" v="401" actId="2696"/>
        <pc:sldMkLst>
          <pc:docMk/>
          <pc:sldMk cId="3532796140" sldId="283"/>
        </pc:sldMkLst>
      </pc:sldChg>
      <pc:sldChg chg="del">
        <pc:chgData name="Михаил Шиловский" userId="4d0bb0e432b1bc31" providerId="LiveId" clId="{29665159-C1FC-47ED-8211-1649F4E3DE48}" dt="2025-08-09T10:16:58.404" v="1366" actId="2696"/>
        <pc:sldMkLst>
          <pc:docMk/>
          <pc:sldMk cId="2928950168" sldId="284"/>
        </pc:sldMkLst>
      </pc:sldChg>
      <pc:sldChg chg="del">
        <pc:chgData name="Михаил Шиловский" userId="4d0bb0e432b1bc31" providerId="LiveId" clId="{29665159-C1FC-47ED-8211-1649F4E3DE48}" dt="2025-08-09T08:21:51.090" v="402" actId="2696"/>
        <pc:sldMkLst>
          <pc:docMk/>
          <pc:sldMk cId="3014821373" sldId="285"/>
        </pc:sldMkLst>
      </pc:sldChg>
      <pc:sldChg chg="del">
        <pc:chgData name="Михаил Шиловский" userId="4d0bb0e432b1bc31" providerId="LiveId" clId="{29665159-C1FC-47ED-8211-1649F4E3DE48}" dt="2025-08-09T10:16:47.335" v="1364" actId="2696"/>
        <pc:sldMkLst>
          <pc:docMk/>
          <pc:sldMk cId="2837612847" sldId="286"/>
        </pc:sldMkLst>
      </pc:sldChg>
      <pc:sldChg chg="del">
        <pc:chgData name="Михаил Шиловский" userId="4d0bb0e432b1bc31" providerId="LiveId" clId="{29665159-C1FC-47ED-8211-1649F4E3DE48}" dt="2025-08-09T10:16:50.766" v="1365" actId="2696"/>
        <pc:sldMkLst>
          <pc:docMk/>
          <pc:sldMk cId="1535219897" sldId="287"/>
        </pc:sldMkLst>
      </pc:sldChg>
      <pc:sldChg chg="del">
        <pc:chgData name="Михаил Шиловский" userId="4d0bb0e432b1bc31" providerId="LiveId" clId="{29665159-C1FC-47ED-8211-1649F4E3DE48}" dt="2025-08-12T07:26:26.121" v="1802" actId="2696"/>
        <pc:sldMkLst>
          <pc:docMk/>
          <pc:sldMk cId="2191388719" sldId="288"/>
        </pc:sldMkLst>
      </pc:sldChg>
      <pc:sldChg chg="addSp modSp add mod ord modAnim">
        <pc:chgData name="Михаил Шиловский" userId="4d0bb0e432b1bc31" providerId="LiveId" clId="{29665159-C1FC-47ED-8211-1649F4E3DE48}" dt="2025-08-12T07:20:31.654" v="1800" actId="20577"/>
        <pc:sldMkLst>
          <pc:docMk/>
          <pc:sldMk cId="443652604" sldId="289"/>
        </pc:sldMkLst>
        <pc:spChg chg="mod">
          <ac:chgData name="Михаил Шиловский" userId="4d0bb0e432b1bc31" providerId="LiveId" clId="{29665159-C1FC-47ED-8211-1649F4E3DE48}" dt="2025-08-09T08:18:49.427" v="383" actId="20577"/>
          <ac:spMkLst>
            <pc:docMk/>
            <pc:sldMk cId="443652604" sldId="289"/>
            <ac:spMk id="2" creationId="{A76C5065-A4A1-1D62-8470-3F2BE3796482}"/>
          </ac:spMkLst>
        </pc:spChg>
        <pc:spChg chg="add mod">
          <ac:chgData name="Михаил Шиловский" userId="4d0bb0e432b1bc31" providerId="LiveId" clId="{29665159-C1FC-47ED-8211-1649F4E3DE48}" dt="2025-08-09T08:19:43.815" v="399" actId="1076"/>
          <ac:spMkLst>
            <pc:docMk/>
            <pc:sldMk cId="443652604" sldId="289"/>
            <ac:spMk id="3" creationId="{C2FD7B6A-108D-146E-B41A-88CC2E90479D}"/>
          </ac:spMkLst>
        </pc:spChg>
        <pc:spChg chg="mod">
          <ac:chgData name="Михаил Шиловский" userId="4d0bb0e432b1bc31" providerId="LiveId" clId="{29665159-C1FC-47ED-8211-1649F4E3DE48}" dt="2025-08-12T07:20:31.654" v="1800" actId="20577"/>
          <ac:spMkLst>
            <pc:docMk/>
            <pc:sldMk cId="443652604" sldId="289"/>
            <ac:spMk id="19" creationId="{3A52A38C-134E-C17B-DFBB-6E3735340C45}"/>
          </ac:spMkLst>
        </pc:spChg>
      </pc:sldChg>
      <pc:sldChg chg="modSp new mod">
        <pc:chgData name="Михаил Шиловский" userId="4d0bb0e432b1bc31" providerId="LiveId" clId="{29665159-C1FC-47ED-8211-1649F4E3DE48}" dt="2025-08-09T09:50:08.802" v="1360" actId="20577"/>
        <pc:sldMkLst>
          <pc:docMk/>
          <pc:sldMk cId="2929756277" sldId="290"/>
        </pc:sldMkLst>
        <pc:spChg chg="mod">
          <ac:chgData name="Михаил Шиловский" userId="4d0bb0e432b1bc31" providerId="LiveId" clId="{29665159-C1FC-47ED-8211-1649F4E3DE48}" dt="2025-08-09T09:39:19.931" v="710" actId="122"/>
          <ac:spMkLst>
            <pc:docMk/>
            <pc:sldMk cId="2929756277" sldId="290"/>
            <ac:spMk id="2" creationId="{ACC4DB07-CB13-FDFE-C525-C4230E2A75BF}"/>
          </ac:spMkLst>
        </pc:spChg>
        <pc:spChg chg="mod">
          <ac:chgData name="Михаил Шиловский" userId="4d0bb0e432b1bc31" providerId="LiveId" clId="{29665159-C1FC-47ED-8211-1649F4E3DE48}" dt="2025-08-09T09:50:08.802" v="1360" actId="20577"/>
          <ac:spMkLst>
            <pc:docMk/>
            <pc:sldMk cId="2929756277" sldId="290"/>
            <ac:spMk id="3" creationId="{D8817414-1859-78B6-81D0-AFE61DF7AF43}"/>
          </ac:spMkLst>
        </pc:spChg>
      </pc:sldChg>
      <pc:sldChg chg="modSp add mod">
        <pc:chgData name="Михаил Шиловский" userId="4d0bb0e432b1bc31" providerId="LiveId" clId="{29665159-C1FC-47ED-8211-1649F4E3DE48}" dt="2025-08-09T10:19:40.456" v="1796" actId="20577"/>
        <pc:sldMkLst>
          <pc:docMk/>
          <pc:sldMk cId="2578962966" sldId="291"/>
        </pc:sldMkLst>
        <pc:spChg chg="mod">
          <ac:chgData name="Михаил Шиловский" userId="4d0bb0e432b1bc31" providerId="LiveId" clId="{29665159-C1FC-47ED-8211-1649F4E3DE48}" dt="2025-08-09T10:19:40.456" v="1796" actId="20577"/>
          <ac:spMkLst>
            <pc:docMk/>
            <pc:sldMk cId="2578962966" sldId="291"/>
            <ac:spMk id="3" creationId="{B7F887F6-9B50-5A00-76A3-DB25A9F16A7A}"/>
          </ac:spMkLst>
        </pc:spChg>
      </pc:sldChg>
    </pc:docChg>
  </pc:docChgLst>
  <pc:docChgLst>
    <pc:chgData name="Михаил Шиловский" userId="4d0bb0e432b1bc31" providerId="LiveId" clId="{0FC359E9-213A-4ED2-8E98-FDBE83466352}"/>
    <pc:docChg chg="undo custSel addSld delSld modSld sldOrd">
      <pc:chgData name="Михаил Шиловский" userId="4d0bb0e432b1bc31" providerId="LiveId" clId="{0FC359E9-213A-4ED2-8E98-FDBE83466352}" dt="2024-03-23T08:40:40.862" v="475" actId="207"/>
      <pc:docMkLst>
        <pc:docMk/>
      </pc:docMkLst>
      <pc:sldChg chg="modSp mod">
        <pc:chgData name="Михаил Шиловский" userId="4d0bb0e432b1bc31" providerId="LiveId" clId="{0FC359E9-213A-4ED2-8E98-FDBE83466352}" dt="2024-03-23T08:40:40.862" v="475" actId="207"/>
        <pc:sldMkLst>
          <pc:docMk/>
          <pc:sldMk cId="2560280003" sldId="260"/>
        </pc:sldMkLst>
      </pc:sldChg>
      <pc:sldChg chg="addSp delSp modSp add mod ord modAnim">
        <pc:chgData name="Михаил Шиловский" userId="4d0bb0e432b1bc31" providerId="LiveId" clId="{0FC359E9-213A-4ED2-8E98-FDBE83466352}" dt="2024-03-23T08:25:24.215" v="401"/>
        <pc:sldMkLst>
          <pc:docMk/>
          <pc:sldMk cId="2460554380" sldId="274"/>
        </pc:sldMkLst>
      </pc:sldChg>
      <pc:sldChg chg="modSp add del mod ord">
        <pc:chgData name="Михаил Шиловский" userId="4d0bb0e432b1bc31" providerId="LiveId" clId="{0FC359E9-213A-4ED2-8E98-FDBE83466352}" dt="2024-03-23T08:20:48.745" v="148" actId="2696"/>
        <pc:sldMkLst>
          <pc:docMk/>
          <pc:sldMk cId="542093363" sldId="275"/>
        </pc:sldMkLst>
      </pc:sldChg>
      <pc:sldChg chg="modSp add mod">
        <pc:chgData name="Михаил Шиловский" userId="4d0bb0e432b1bc31" providerId="LiveId" clId="{0FC359E9-213A-4ED2-8E98-FDBE83466352}" dt="2024-03-23T08:25:37.337" v="403" actId="20577"/>
        <pc:sldMkLst>
          <pc:docMk/>
          <pc:sldMk cId="1832405267" sldId="275"/>
        </pc:sldMkLst>
      </pc:sldChg>
      <pc:sldChg chg="modSp new mod modAnim">
        <pc:chgData name="Михаил Шиловский" userId="4d0bb0e432b1bc31" providerId="LiveId" clId="{0FC359E9-213A-4ED2-8E98-FDBE83466352}" dt="2024-03-23T08:29:06.142" v="472" actId="14100"/>
        <pc:sldMkLst>
          <pc:docMk/>
          <pc:sldMk cId="1298856607" sldId="27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7954-5647-44C6-BB0D-C8405F943A31}" type="datetimeFigureOut">
              <a:rPr lang="ru-RU" smtClean="0"/>
              <a:t>12.08.2025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60E4643-66D3-4F2C-8D92-ED2DA2EBBFA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7954-5647-44C6-BB0D-C8405F943A31}" type="datetimeFigureOut">
              <a:rPr lang="ru-RU" smtClean="0"/>
              <a:t>12.08.2025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E4643-66D3-4F2C-8D92-ED2DA2EBBFA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7954-5647-44C6-BB0D-C8405F943A31}" type="datetimeFigureOut">
              <a:rPr lang="ru-RU" smtClean="0"/>
              <a:t>12.08.2025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E4643-66D3-4F2C-8D92-ED2DA2EBBFA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7954-5647-44C6-BB0D-C8405F943A31}" type="datetimeFigureOut">
              <a:rPr lang="ru-RU" smtClean="0"/>
              <a:t>12.08.2025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E4643-66D3-4F2C-8D92-ED2DA2EBBFA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7954-5647-44C6-BB0D-C8405F943A31}" type="datetimeFigureOut">
              <a:rPr lang="ru-RU" smtClean="0"/>
              <a:t>12.08.2025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60E4643-66D3-4F2C-8D92-ED2DA2EBBFAF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7954-5647-44C6-BB0D-C8405F943A31}" type="datetimeFigureOut">
              <a:rPr lang="ru-RU" smtClean="0"/>
              <a:t>12.08.2025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E4643-66D3-4F2C-8D92-ED2DA2EBBFA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7954-5647-44C6-BB0D-C8405F943A31}" type="datetimeFigureOut">
              <a:rPr lang="ru-RU" smtClean="0"/>
              <a:t>12.08.2025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E4643-66D3-4F2C-8D92-ED2DA2EBBFA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7954-5647-44C6-BB0D-C8405F943A31}" type="datetimeFigureOut">
              <a:rPr lang="ru-RU" smtClean="0"/>
              <a:t>12.08.2025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E4643-66D3-4F2C-8D92-ED2DA2EBBFA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7954-5647-44C6-BB0D-C8405F943A31}" type="datetimeFigureOut">
              <a:rPr lang="ru-RU" smtClean="0"/>
              <a:t>12.08.2025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E4643-66D3-4F2C-8D92-ED2DA2EBBFA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7954-5647-44C6-BB0D-C8405F943A31}" type="datetimeFigureOut">
              <a:rPr lang="ru-RU" smtClean="0"/>
              <a:t>12.08.2025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E4643-66D3-4F2C-8D92-ED2DA2EBBFAF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7954-5647-44C6-BB0D-C8405F943A31}" type="datetimeFigureOut">
              <a:rPr lang="ru-RU" smtClean="0"/>
              <a:t>12.08.2025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60E4643-66D3-4F2C-8D92-ED2DA2EBBFAF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8EE97954-5647-44C6-BB0D-C8405F943A31}" type="datetimeFigureOut">
              <a:rPr lang="ru-RU" smtClean="0"/>
              <a:t>12.08.2025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F60E4643-66D3-4F2C-8D92-ED2DA2EBBFAF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363272" cy="118805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Какие  слова  здесь  зашифрованы?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C7C50FD-C402-3842-1AB9-27A72F3F01B8}"/>
              </a:ext>
            </a:extLst>
          </p:cNvPr>
          <p:cNvSpPr txBox="1"/>
          <p:nvPr/>
        </p:nvSpPr>
        <p:spPr>
          <a:xfrm>
            <a:off x="6012160" y="3606176"/>
            <a:ext cx="237626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ru-RU" sz="7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обл.</a:t>
            </a:r>
            <a:endParaRPr lang="ru-RU" sz="72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2F67EEE-E92C-97AD-0043-634BE4283463}"/>
              </a:ext>
            </a:extLst>
          </p:cNvPr>
          <p:cNvSpPr txBox="1"/>
          <p:nvPr/>
        </p:nvSpPr>
        <p:spPr>
          <a:xfrm>
            <a:off x="2604542" y="1696131"/>
            <a:ext cx="100811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ru-RU" sz="7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г. </a:t>
            </a:r>
            <a:endParaRPr lang="ru-RU" sz="72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9F43E24-5394-C72A-4832-C416393F6A25}"/>
              </a:ext>
            </a:extLst>
          </p:cNvPr>
          <p:cNvSpPr txBox="1"/>
          <p:nvPr/>
        </p:nvSpPr>
        <p:spPr>
          <a:xfrm>
            <a:off x="3422360" y="3606177"/>
            <a:ext cx="172322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ru-RU" sz="7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ул.</a:t>
            </a:r>
            <a:endParaRPr lang="ru-RU" sz="72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421ED5B-8D8C-0AC9-123C-E0FE265D9EBF}"/>
              </a:ext>
            </a:extLst>
          </p:cNvPr>
          <p:cNvSpPr txBox="1"/>
          <p:nvPr/>
        </p:nvSpPr>
        <p:spPr>
          <a:xfrm>
            <a:off x="639316" y="1667356"/>
            <a:ext cx="12241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ru-RU" sz="7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д. </a:t>
            </a:r>
            <a:endParaRPr lang="ru-RU" sz="72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6803FF4-B938-5583-A0F8-DDC031651FFA}"/>
              </a:ext>
            </a:extLst>
          </p:cNvPr>
          <p:cNvSpPr txBox="1"/>
          <p:nvPr/>
        </p:nvSpPr>
        <p:spPr>
          <a:xfrm>
            <a:off x="6353944" y="1658312"/>
            <a:ext cx="216024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ru-RU" sz="7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кор. </a:t>
            </a:r>
            <a:endParaRPr lang="ru-RU" sz="72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24238EA-9DB8-D03A-1D10-C55598B15D64}"/>
              </a:ext>
            </a:extLst>
          </p:cNvPr>
          <p:cNvSpPr txBox="1"/>
          <p:nvPr/>
        </p:nvSpPr>
        <p:spPr>
          <a:xfrm>
            <a:off x="4283970" y="1671523"/>
            <a:ext cx="158417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ru-RU" sz="7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кв.</a:t>
            </a:r>
            <a:endParaRPr lang="ru-RU" sz="72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9790B73-AB02-7DE9-8736-129F87A86E32}"/>
              </a:ext>
            </a:extLst>
          </p:cNvPr>
          <p:cNvSpPr txBox="1"/>
          <p:nvPr/>
        </p:nvSpPr>
        <p:spPr>
          <a:xfrm>
            <a:off x="313264" y="3606177"/>
            <a:ext cx="260090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7200" b="1" dirty="0">
                <a:latin typeface="Arial"/>
              </a:rPr>
              <a:t>И.О.</a:t>
            </a:r>
            <a:endParaRPr kumimoji="0" lang="ru-RU" sz="7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324052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0D019E4-68F0-3770-44EF-6871590605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6368" y="980728"/>
            <a:ext cx="8291264" cy="3960440"/>
          </a:xfrm>
        </p:spPr>
        <p:txBody>
          <a:bodyPr>
            <a:normAutofit/>
          </a:bodyPr>
          <a:lstStyle/>
          <a:p>
            <a:pPr lvl="0">
              <a:spcBef>
                <a:spcPts val="0"/>
              </a:spcBef>
              <a:spcAft>
                <a:spcPts val="0"/>
              </a:spcAft>
            </a:pPr>
            <a:r>
              <a:rPr lang="ru-RU" sz="4800" b="1" dirty="0">
                <a:solidFill>
                  <a:srgbClr val="FF0000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Адрес</a:t>
            </a:r>
            <a:r>
              <a:rPr lang="ru-RU" sz="4800" dirty="0">
                <a:solidFill>
                  <a:srgbClr val="FF0000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4800" dirty="0"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– точное указание места жительства человека или нахождения </a:t>
            </a:r>
            <a:r>
              <a:rPr lang="ru-RU" sz="4800" b="0" dirty="0">
                <a:solidFill>
                  <a:srgbClr val="000000"/>
                </a:solidFill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организации.</a:t>
            </a:r>
            <a:endParaRPr lang="ru-RU" sz="4800" b="0" dirty="0">
              <a:solidFill>
                <a:srgbClr val="000000"/>
              </a:solidFill>
              <a:latin typeface="+mj-lt"/>
            </a:endParaRPr>
          </a:p>
          <a:p>
            <a:endParaRPr lang="ru-RU" sz="4800" dirty="0">
              <a:latin typeface="Arial Black" panose="020B0A04020102020204" pitchFamily="34" charset="0"/>
            </a:endParaRP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6C4B5436-1058-EDCA-3D60-42024A340B88}"/>
              </a:ext>
            </a:extLst>
          </p:cNvPr>
          <p:cNvSpPr/>
          <p:nvPr/>
        </p:nvSpPr>
        <p:spPr>
          <a:xfrm>
            <a:off x="3203848" y="1151456"/>
            <a:ext cx="2736304" cy="64807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CD3916EC-C7F4-FA1D-B7B4-A47915D4D8E0}"/>
              </a:ext>
            </a:extLst>
          </p:cNvPr>
          <p:cNvSpPr/>
          <p:nvPr/>
        </p:nvSpPr>
        <p:spPr>
          <a:xfrm>
            <a:off x="4716016" y="2599431"/>
            <a:ext cx="3456384" cy="64807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DFF4C80B-4AD9-D648-A453-8B150094B8C9}"/>
              </a:ext>
            </a:extLst>
          </p:cNvPr>
          <p:cNvSpPr/>
          <p:nvPr/>
        </p:nvSpPr>
        <p:spPr>
          <a:xfrm>
            <a:off x="454968" y="4077072"/>
            <a:ext cx="4837112" cy="64807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8856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49C153-0B50-F610-1A36-51C2E4412E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6C5065-A4A1-1D62-8470-3F2BE37964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2718"/>
            <a:ext cx="8363272" cy="1188050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Чего  не хватает?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76CC213-B43C-BA74-EC46-7DB6A56B9924}"/>
              </a:ext>
            </a:extLst>
          </p:cNvPr>
          <p:cNvSpPr txBox="1"/>
          <p:nvPr/>
        </p:nvSpPr>
        <p:spPr>
          <a:xfrm>
            <a:off x="6012160" y="3606176"/>
            <a:ext cx="237626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ru-RU" sz="7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обл.</a:t>
            </a:r>
            <a:endParaRPr lang="ru-RU" sz="72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6E4C330-7E7E-8A49-5C26-78F0255B2689}"/>
              </a:ext>
            </a:extLst>
          </p:cNvPr>
          <p:cNvSpPr txBox="1"/>
          <p:nvPr/>
        </p:nvSpPr>
        <p:spPr>
          <a:xfrm>
            <a:off x="2604542" y="1696131"/>
            <a:ext cx="100811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ru-RU" sz="7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г. </a:t>
            </a:r>
            <a:endParaRPr lang="ru-RU" sz="72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98B136B-C87D-CAC2-869F-F24FE959EAC1}"/>
              </a:ext>
            </a:extLst>
          </p:cNvPr>
          <p:cNvSpPr txBox="1"/>
          <p:nvPr/>
        </p:nvSpPr>
        <p:spPr>
          <a:xfrm>
            <a:off x="3422360" y="3606177"/>
            <a:ext cx="172322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ru-RU" sz="7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ул.</a:t>
            </a:r>
            <a:endParaRPr lang="ru-RU" sz="72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9E2D777-C51F-A6B4-870B-3AA943265F2A}"/>
              </a:ext>
            </a:extLst>
          </p:cNvPr>
          <p:cNvSpPr txBox="1"/>
          <p:nvPr/>
        </p:nvSpPr>
        <p:spPr>
          <a:xfrm>
            <a:off x="639316" y="1667356"/>
            <a:ext cx="12241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ru-RU" sz="7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д. </a:t>
            </a:r>
            <a:endParaRPr lang="ru-RU" sz="72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A225FA1-5E23-6CFF-1421-6A0207B71827}"/>
              </a:ext>
            </a:extLst>
          </p:cNvPr>
          <p:cNvSpPr txBox="1"/>
          <p:nvPr/>
        </p:nvSpPr>
        <p:spPr>
          <a:xfrm>
            <a:off x="6353944" y="1658312"/>
            <a:ext cx="216024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ru-RU" sz="7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кор. </a:t>
            </a:r>
            <a:endParaRPr lang="ru-RU" sz="72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4518501-F442-FEEF-37DF-529F6282E4E8}"/>
              </a:ext>
            </a:extLst>
          </p:cNvPr>
          <p:cNvSpPr txBox="1"/>
          <p:nvPr/>
        </p:nvSpPr>
        <p:spPr>
          <a:xfrm>
            <a:off x="4283970" y="1671523"/>
            <a:ext cx="158417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ru-RU" sz="7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кв.</a:t>
            </a:r>
            <a:endParaRPr lang="ru-RU" sz="72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A52A38C-134E-C17B-DFBB-6E3735340C45}"/>
              </a:ext>
            </a:extLst>
          </p:cNvPr>
          <p:cNvSpPr txBox="1"/>
          <p:nvPr/>
        </p:nvSpPr>
        <p:spPr>
          <a:xfrm>
            <a:off x="313264" y="3606177"/>
            <a:ext cx="260090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7200" b="1" dirty="0">
                <a:latin typeface="Arial"/>
              </a:rPr>
              <a:t>И.О.</a:t>
            </a:r>
            <a:endParaRPr kumimoji="0" lang="ru-RU" sz="7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2FD7B6A-108D-146E-B41A-88CC2E90479D}"/>
              </a:ext>
            </a:extLst>
          </p:cNvPr>
          <p:cNvSpPr txBox="1"/>
          <p:nvPr/>
        </p:nvSpPr>
        <p:spPr>
          <a:xfrm>
            <a:off x="2843808" y="4916057"/>
            <a:ext cx="387933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FF0000"/>
                </a:solidFill>
              </a:rPr>
              <a:t>индекс</a:t>
            </a:r>
          </a:p>
        </p:txBody>
      </p:sp>
    </p:spTree>
    <p:extLst>
      <p:ext uri="{BB962C8B-B14F-4D97-AF65-F5344CB8AC3E}">
        <p14:creationId xmlns:p14="http://schemas.microsoft.com/office/powerpoint/2010/main" val="443652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859216" cy="75600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ПОРЯДОК  НАПИСАНИЯ  АДРЕСА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23766" y="4552431"/>
            <a:ext cx="18156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/>
                <a:ea typeface="+mn-ea"/>
                <a:cs typeface="+mn-cs"/>
              </a:rPr>
              <a:t>Индекс.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3849" y="2273812"/>
            <a:ext cx="63947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/>
                <a:ea typeface="+mn-ea"/>
                <a:cs typeface="+mn-cs"/>
              </a:rPr>
              <a:t>Название области (республики).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6580" y="4019344"/>
            <a:ext cx="53711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/>
                <a:ea typeface="+mn-ea"/>
                <a:cs typeface="+mn-cs"/>
              </a:rPr>
              <a:t>Название города (села).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646265" y="5511119"/>
            <a:ext cx="39651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/>
                <a:ea typeface="+mn-ea"/>
                <a:cs typeface="+mn-cs"/>
              </a:rPr>
              <a:t>Название  улицы.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341981" y="1762912"/>
            <a:ext cx="29546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/>
                <a:ea typeface="+mn-ea"/>
                <a:cs typeface="+mn-cs"/>
              </a:rPr>
              <a:t>Номер  дома.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51920" y="5014096"/>
            <a:ext cx="50185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/>
                <a:ea typeface="+mn-ea"/>
                <a:cs typeface="+mn-cs"/>
              </a:rPr>
              <a:t>Номер корпуса (если есть).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46265" y="2796392"/>
            <a:ext cx="39216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/>
                <a:ea typeface="+mn-ea"/>
                <a:cs typeface="+mn-cs"/>
              </a:rPr>
              <a:t>Номер  квартиры.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623184" y="3428472"/>
            <a:ext cx="39414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/>
                <a:ea typeface="+mn-ea"/>
                <a:cs typeface="+mn-cs"/>
              </a:rPr>
              <a:t>Номер  подъезда.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73508" y="937458"/>
            <a:ext cx="612668" cy="50167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1.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2.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3.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4.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5.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6.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7.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8.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07460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6146 0.03935 L -0.26736 -0.1652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441" y="-102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4.07407E-6 L -0.40903 -0.33704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451" y="-168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1.48148E-6 L -0.52326 -0.46759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163" y="-233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7.40741E-7 L -0.59913 0.16759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965" y="83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0365 0.05602 L -0.33177 -0.22014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771" y="-138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4.81481E-6 L -0.521 0.19467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059" y="97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086 -0.07222 L -0.69948 0.02848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431" y="50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363272" cy="1188050"/>
          </a:xfrm>
        </p:spPr>
        <p:txBody>
          <a:bodyPr>
            <a:normAutofit fontScale="90000"/>
          </a:bodyPr>
          <a:lstStyle/>
          <a:p>
            <a:r>
              <a:rPr lang="ru-RU" dirty="0"/>
              <a:t>Правила </a:t>
            </a:r>
            <a:r>
              <a:rPr lang="ru-RU"/>
              <a:t>написания адреса</a:t>
            </a:r>
            <a:br>
              <a:rPr lang="ru-RU"/>
            </a:br>
            <a:r>
              <a:rPr lang="ru-RU"/>
              <a:t>                 </a:t>
            </a:r>
            <a:r>
              <a:rPr lang="ru-RU" dirty="0"/>
              <a:t>на  конверте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242218"/>
            <a:ext cx="8496944" cy="4373563"/>
          </a:xfrm>
        </p:spPr>
        <p:txBody>
          <a:bodyPr>
            <a:noAutofit/>
          </a:bodyPr>
          <a:lstStyle/>
          <a:p>
            <a:r>
              <a:rPr lang="ru-RU" sz="2400" dirty="0"/>
              <a:t>1. </a:t>
            </a:r>
            <a:r>
              <a:rPr lang="ru-RU" sz="2400" dirty="0">
                <a:solidFill>
                  <a:srgbClr val="FF0000"/>
                </a:solidFill>
              </a:rPr>
              <a:t>Всегда  пиши  …………..</a:t>
            </a:r>
            <a:r>
              <a:rPr lang="ru-RU" sz="2400" dirty="0"/>
              <a:t>, чтобы  письмо  дошло  быстрее.</a:t>
            </a:r>
            <a:br>
              <a:rPr lang="ru-RU" sz="2400" dirty="0"/>
            </a:br>
            <a:br>
              <a:rPr lang="ru-RU" sz="2400" dirty="0"/>
            </a:br>
            <a:r>
              <a:rPr lang="ru-RU" sz="2400" dirty="0"/>
              <a:t>2. </a:t>
            </a:r>
            <a:r>
              <a:rPr lang="ru-RU" sz="2400" dirty="0">
                <a:solidFill>
                  <a:srgbClr val="FF0000"/>
                </a:solidFill>
              </a:rPr>
              <a:t>Пиши  …….  части  адреса</a:t>
            </a:r>
            <a:r>
              <a:rPr lang="ru-RU" sz="2400" dirty="0"/>
              <a:t>, чтобы письмо дошло до  адресата.</a:t>
            </a:r>
            <a:br>
              <a:rPr lang="ru-RU" sz="2400" dirty="0"/>
            </a:br>
            <a:br>
              <a:rPr lang="ru-RU" sz="2400" dirty="0"/>
            </a:br>
            <a:r>
              <a:rPr lang="ru-RU" sz="2400" dirty="0"/>
              <a:t>3. </a:t>
            </a:r>
            <a:r>
              <a:rPr lang="ru-RU" sz="2400" dirty="0">
                <a:solidFill>
                  <a:srgbClr val="FF0000"/>
                </a:solidFill>
              </a:rPr>
              <a:t>Части  адреса  пишутся через ……………..</a:t>
            </a:r>
            <a:r>
              <a:rPr lang="ru-RU" sz="2400" dirty="0"/>
              <a:t>.</a:t>
            </a:r>
            <a:br>
              <a:rPr lang="ru-RU" sz="2400" dirty="0"/>
            </a:br>
            <a:br>
              <a:rPr lang="ru-RU" sz="2400" dirty="0"/>
            </a:br>
            <a:r>
              <a:rPr lang="ru-RU" sz="2400" dirty="0"/>
              <a:t>4. </a:t>
            </a:r>
            <a:r>
              <a:rPr lang="ru-RU" sz="2400" dirty="0">
                <a:solidFill>
                  <a:srgbClr val="FF0000"/>
                </a:solidFill>
              </a:rPr>
              <a:t>От  кого (…………………..) </a:t>
            </a:r>
            <a:r>
              <a:rPr lang="ru-RU" sz="2400" dirty="0"/>
              <a:t>– изменяй и пиши ФИО в родительном падеже.</a:t>
            </a:r>
            <a:br>
              <a:rPr lang="ru-RU" sz="2400" dirty="0"/>
            </a:br>
            <a:r>
              <a:rPr lang="ru-RU" sz="2400" dirty="0"/>
              <a:t>    </a:t>
            </a:r>
            <a:r>
              <a:rPr lang="ru-RU" sz="2400" dirty="0">
                <a:solidFill>
                  <a:srgbClr val="FF0000"/>
                </a:solidFill>
              </a:rPr>
              <a:t>Кому</a:t>
            </a:r>
            <a:r>
              <a:rPr lang="ru-RU" sz="2400" dirty="0"/>
              <a:t> </a:t>
            </a:r>
            <a:r>
              <a:rPr lang="ru-RU" sz="2400" dirty="0">
                <a:solidFill>
                  <a:srgbClr val="FF0000"/>
                </a:solidFill>
              </a:rPr>
              <a:t>(………………) </a:t>
            </a:r>
            <a:r>
              <a:rPr lang="ru-RU" sz="2400" dirty="0"/>
              <a:t>– изменяй  и  пиши  ФИО в дательном  падеже.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808EDFD-7BB3-F49E-1CB0-2BAE36AC5D2D}"/>
              </a:ext>
            </a:extLst>
          </p:cNvPr>
          <p:cNvSpPr txBox="1"/>
          <p:nvPr/>
        </p:nvSpPr>
        <p:spPr>
          <a:xfrm>
            <a:off x="2987824" y="1109935"/>
            <a:ext cx="130648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ru-RU" sz="24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индекс</a:t>
            </a:r>
            <a:endParaRPr lang="ru-RU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1F3102C-6F95-C18C-1322-B28E8FA824B8}"/>
              </a:ext>
            </a:extLst>
          </p:cNvPr>
          <p:cNvSpPr txBox="1"/>
          <p:nvPr/>
        </p:nvSpPr>
        <p:spPr>
          <a:xfrm>
            <a:off x="1763688" y="2199435"/>
            <a:ext cx="77383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ru-RU" sz="24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все</a:t>
            </a:r>
            <a:endParaRPr lang="ru-RU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E37DF31-2036-23D8-64C3-F5A5B761966C}"/>
              </a:ext>
            </a:extLst>
          </p:cNvPr>
          <p:cNvSpPr txBox="1"/>
          <p:nvPr/>
        </p:nvSpPr>
        <p:spPr>
          <a:xfrm>
            <a:off x="5436096" y="3356992"/>
            <a:ext cx="151216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запятую</a:t>
            </a:r>
            <a:endParaRPr lang="ru-RU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EC0681B-F647-04B0-8DE1-F432B51F6277}"/>
              </a:ext>
            </a:extLst>
          </p:cNvPr>
          <p:cNvSpPr txBox="1"/>
          <p:nvPr/>
        </p:nvSpPr>
        <p:spPr>
          <a:xfrm>
            <a:off x="2174640" y="4077072"/>
            <a:ext cx="224259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отправитель</a:t>
            </a:r>
            <a:endParaRPr lang="ru-RU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EAA2F7D-972C-C5BE-9859-D44EB43084C7}"/>
              </a:ext>
            </a:extLst>
          </p:cNvPr>
          <p:cNvSpPr txBox="1"/>
          <p:nvPr/>
        </p:nvSpPr>
        <p:spPr>
          <a:xfrm>
            <a:off x="1855776" y="4846426"/>
            <a:ext cx="144016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адресат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60280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  <p:bldP spid="11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643192" cy="972026"/>
          </a:xfrm>
        </p:spPr>
        <p:txBody>
          <a:bodyPr/>
          <a:lstStyle/>
          <a:p>
            <a:pPr algn="ctr"/>
            <a:r>
              <a:rPr lang="ru-RU" dirty="0"/>
              <a:t>НАЙДИ   ОШИБКУ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574" y="1412776"/>
            <a:ext cx="8318948" cy="4680520"/>
          </a:xfrm>
        </p:spPr>
      </p:pic>
      <p:sp>
        <p:nvSpPr>
          <p:cNvPr id="5" name="TextBox 4"/>
          <p:cNvSpPr txBox="1"/>
          <p:nvPr/>
        </p:nvSpPr>
        <p:spPr>
          <a:xfrm>
            <a:off x="4572000" y="5229200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149045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932040" y="4005064"/>
            <a:ext cx="149451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г. Химки,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д. 41, кор. 4</a:t>
            </a:r>
            <a:b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125998" y="3358733"/>
            <a:ext cx="18247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Иванов  П.  А.</a:t>
            </a:r>
            <a:b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48403" y="1700808"/>
            <a:ext cx="233153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Вологодская обл.,</a:t>
            </a:r>
            <a:b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г. Сокол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д. 7, кв. 15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CB19D28B-2A58-DA42-4417-FD7FDE095F8D}"/>
              </a:ext>
            </a:extLst>
          </p:cNvPr>
          <p:cNvSpPr/>
          <p:nvPr/>
        </p:nvSpPr>
        <p:spPr>
          <a:xfrm>
            <a:off x="4067944" y="3140968"/>
            <a:ext cx="4464496" cy="273630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5094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5400" dirty="0"/>
              <a:t>ДЕЛОВАЯ БУМАГА. Адрес.  </a:t>
            </a:r>
            <a:br>
              <a:rPr lang="ru-RU" sz="5400" dirty="0"/>
            </a:br>
            <a:endParaRPr lang="ru-RU" sz="5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49920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C4DB07-CB13-FDFE-C525-C4230E2A75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52718"/>
            <a:ext cx="8640960" cy="111604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Закончи мысль в предложениях своими словами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8817414-1859-78B6-81D0-AFE61DF7AF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1269926"/>
            <a:ext cx="8568952" cy="5255418"/>
          </a:xfrm>
        </p:spPr>
        <p:txBody>
          <a:bodyPr>
            <a:normAutofit/>
          </a:bodyPr>
          <a:lstStyle/>
          <a:p>
            <a:r>
              <a:rPr lang="ru-RU" sz="2800" dirty="0"/>
              <a:t>		Здравствуй …………………. .</a:t>
            </a:r>
          </a:p>
          <a:p>
            <a:r>
              <a:rPr lang="ru-RU" sz="2800" dirty="0"/>
              <a:t>	Прости, что долго не писал. Дни летом летят очень ……… . По утрам мы с ребятами ………….. . Днём я помогаю ………… . А вечера проходят по разному. То я играю с ……. . То смотрю …….. . То читаю ………… . Отдыхать в  ………………. мне нравиться, но я уже  соскучился  по …………………… .</a:t>
            </a:r>
          </a:p>
          <a:p>
            <a:r>
              <a:rPr lang="ru-RU" sz="2800" dirty="0"/>
              <a:t>	На этом всё. Жду твой ответ.</a:t>
            </a:r>
          </a:p>
          <a:p>
            <a:r>
              <a:rPr lang="ru-RU" sz="2800" dirty="0"/>
              <a:t>	Твой …………… .</a:t>
            </a:r>
          </a:p>
        </p:txBody>
      </p:sp>
    </p:spTree>
    <p:extLst>
      <p:ext uri="{BB962C8B-B14F-4D97-AF65-F5344CB8AC3E}">
        <p14:creationId xmlns:p14="http://schemas.microsoft.com/office/powerpoint/2010/main" val="29297562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44CEF1-726A-4D2A-B558-9C1AC8686A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2569B4-CB57-A9F4-1F37-1EF89D0777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52718"/>
            <a:ext cx="8640960" cy="111604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Закончи мысль в предложениях своими словами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7F887F6-9B50-5A00-76A3-DB25A9F16A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1269926"/>
            <a:ext cx="8568952" cy="5255418"/>
          </a:xfrm>
        </p:spPr>
        <p:txBody>
          <a:bodyPr>
            <a:normAutofit/>
          </a:bodyPr>
          <a:lstStyle/>
          <a:p>
            <a:r>
              <a:rPr lang="ru-RU" sz="2800" dirty="0"/>
              <a:t>		Дорогая …………………. !</a:t>
            </a:r>
          </a:p>
          <a:p>
            <a:r>
              <a:rPr lang="ru-RU" sz="2800" dirty="0"/>
              <a:t>	Поздравляю тебя с …………………… .</a:t>
            </a:r>
          </a:p>
          <a:p>
            <a:r>
              <a:rPr lang="ru-RU" sz="2800" dirty="0"/>
              <a:t>	Желаю ……………………………………………</a:t>
            </a:r>
          </a:p>
          <a:p>
            <a:r>
              <a:rPr lang="ru-RU" sz="2800" dirty="0"/>
              <a:t>.....................................................................................</a:t>
            </a:r>
          </a:p>
          <a:p>
            <a:r>
              <a:rPr lang="ru-RU" sz="2800" dirty="0"/>
              <a:t>…………………………………………………………  .</a:t>
            </a:r>
          </a:p>
          <a:p>
            <a:r>
              <a:rPr lang="ru-RU" sz="2800"/>
              <a:t>	Твой </a:t>
            </a:r>
            <a:r>
              <a:rPr lang="ru-RU" sz="2800" dirty="0"/>
              <a:t>…………… .</a:t>
            </a:r>
          </a:p>
        </p:txBody>
      </p:sp>
    </p:spTree>
    <p:extLst>
      <p:ext uri="{BB962C8B-B14F-4D97-AF65-F5344CB8AC3E}">
        <p14:creationId xmlns:p14="http://schemas.microsoft.com/office/powerpoint/2010/main" val="257896296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лавная">
  <a:themeElements>
    <a:clrScheme name="Главная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Главная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лавная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703</TotalTime>
  <Words>328</Words>
  <Application>Microsoft Office PowerPoint</Application>
  <PresentationFormat>Экран (4:3)</PresentationFormat>
  <Paragraphs>62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2" baseType="lpstr">
      <vt:lpstr>Arial</vt:lpstr>
      <vt:lpstr>Arial Black</vt:lpstr>
      <vt:lpstr>Главная</vt:lpstr>
      <vt:lpstr>Какие  слова  здесь  зашифрованы?</vt:lpstr>
      <vt:lpstr>Презентация PowerPoint</vt:lpstr>
      <vt:lpstr>Чего  не хватает?</vt:lpstr>
      <vt:lpstr>ПОРЯДОК  НАПИСАНИЯ  АДРЕСА</vt:lpstr>
      <vt:lpstr>Правила написания адреса                  на  конверте</vt:lpstr>
      <vt:lpstr>НАЙДИ   ОШИБКУ</vt:lpstr>
      <vt:lpstr>ДЕЛОВАЯ БУМАГА. Адрес.   </vt:lpstr>
      <vt:lpstr>Закончи мысль в предложениях своими словами</vt:lpstr>
      <vt:lpstr>Закончи мысль в предложениях своими словами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Почтальон</dc:title>
  <dc:creator>Михаил Шиловский</dc:creator>
  <cp:lastModifiedBy>Михаил Шиловский</cp:lastModifiedBy>
  <cp:revision>1</cp:revision>
  <dcterms:created xsi:type="dcterms:W3CDTF">2020-02-12T21:18:41Z</dcterms:created>
  <dcterms:modified xsi:type="dcterms:W3CDTF">2025-08-12T07:26:30Z</dcterms:modified>
</cp:coreProperties>
</file>