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76" r:id="rId3"/>
    <p:sldId id="291" r:id="rId4"/>
    <p:sldId id="285" r:id="rId5"/>
    <p:sldId id="256" r:id="rId6"/>
    <p:sldId id="258" r:id="rId7"/>
    <p:sldId id="260" r:id="rId8"/>
    <p:sldId id="259" r:id="rId9"/>
    <p:sldId id="274" r:id="rId10"/>
    <p:sldId id="275" r:id="rId11"/>
    <p:sldId id="286" r:id="rId12"/>
    <p:sldId id="287" r:id="rId13"/>
    <p:sldId id="288" r:id="rId14"/>
    <p:sldId id="28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F9EB61-D1BF-4854-8B6B-4DE4199CB609}" v="336" dt="2025-08-10T20:05:55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0" y="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хаил Шиловский" userId="4d0bb0e432b1bc31" providerId="LiveId" clId="{D30F39B1-4FB3-48C3-AF91-076FB6742520}"/>
    <pc:docChg chg="modSld">
      <pc:chgData name="Михаил Шиловский" userId="4d0bb0e432b1bc31" providerId="LiveId" clId="{D30F39B1-4FB3-48C3-AF91-076FB6742520}" dt="2024-01-29T18:30:49.973" v="54" actId="20577"/>
      <pc:docMkLst>
        <pc:docMk/>
      </pc:docMkLst>
      <pc:sldChg chg="modSp mod modAnim">
        <pc:chgData name="Михаил Шиловский" userId="4d0bb0e432b1bc31" providerId="LiveId" clId="{D30F39B1-4FB3-48C3-AF91-076FB6742520}" dt="2024-01-29T18:30:49.973" v="54" actId="20577"/>
        <pc:sldMkLst>
          <pc:docMk/>
          <pc:sldMk cId="2407460591" sldId="257"/>
        </pc:sldMkLst>
      </pc:sldChg>
      <pc:sldChg chg="addSp modSp mod modAnim">
        <pc:chgData name="Михаил Шиловский" userId="4d0bb0e432b1bc31" providerId="LiveId" clId="{D30F39B1-4FB3-48C3-AF91-076FB6742520}" dt="2024-01-29T18:25:22.199" v="24"/>
        <pc:sldMkLst>
          <pc:docMk/>
          <pc:sldMk cId="2609228371" sldId="268"/>
        </pc:sldMkLst>
      </pc:sldChg>
    </pc:docChg>
  </pc:docChgLst>
  <pc:docChgLst>
    <pc:chgData name="Михаил Шиловский" userId="4d0bb0e432b1bc31" providerId="LiveId" clId="{AB880CE0-D684-4C15-B3EE-1B4B54E10E6D}"/>
    <pc:docChg chg="addSld modSld sldOrd">
      <pc:chgData name="Михаил Шиловский" userId="4d0bb0e432b1bc31" providerId="LiveId" clId="{AB880CE0-D684-4C15-B3EE-1B4B54E10E6D}" dt="2023-04-02T09:33:20.418" v="138" actId="20577"/>
      <pc:docMkLst>
        <pc:docMk/>
      </pc:docMkLst>
      <pc:sldChg chg="modSp add mod">
        <pc:chgData name="Михаил Шиловский" userId="4d0bb0e432b1bc31" providerId="LiveId" clId="{AB880CE0-D684-4C15-B3EE-1B4B54E10E6D}" dt="2023-04-02T09:32:35.412" v="99" actId="20578"/>
        <pc:sldMkLst>
          <pc:docMk/>
          <pc:sldMk cId="3865094023" sldId="270"/>
        </pc:sldMkLst>
      </pc:sldChg>
      <pc:sldChg chg="add">
        <pc:chgData name="Михаил Шиловский" userId="4d0bb0e432b1bc31" providerId="LiveId" clId="{AB880CE0-D684-4C15-B3EE-1B4B54E10E6D}" dt="2023-04-02T09:30:48.994" v="35" actId="2890"/>
        <pc:sldMkLst>
          <pc:docMk/>
          <pc:sldMk cId="814630168" sldId="271"/>
        </pc:sldMkLst>
      </pc:sldChg>
      <pc:sldChg chg="modSp add">
        <pc:chgData name="Михаил Шиловский" userId="4d0bb0e432b1bc31" providerId="LiveId" clId="{AB880CE0-D684-4C15-B3EE-1B4B54E10E6D}" dt="2023-04-02T09:33:20.418" v="138" actId="20577"/>
        <pc:sldMkLst>
          <pc:docMk/>
          <pc:sldMk cId="19661755" sldId="272"/>
        </pc:sldMkLst>
      </pc:sldChg>
      <pc:sldChg chg="modSp add ord">
        <pc:chgData name="Михаил Шиловский" userId="4d0bb0e432b1bc31" providerId="LiveId" clId="{AB880CE0-D684-4C15-B3EE-1B4B54E10E6D}" dt="2023-04-02T09:31:51.234" v="68"/>
        <pc:sldMkLst>
          <pc:docMk/>
          <pc:sldMk cId="3291044507" sldId="273"/>
        </pc:sldMkLst>
      </pc:sldChg>
    </pc:docChg>
  </pc:docChgLst>
  <pc:docChgLst>
    <pc:chgData name="Михаил Шиловский" userId="4d0bb0e432b1bc31" providerId="LiveId" clId="{800361C8-B5FF-4D31-BE34-D223DCFFD199}"/>
    <pc:docChg chg="undo custSel mod addSld modSld sldOrd">
      <pc:chgData name="Михаил Шиловский" userId="4d0bb0e432b1bc31" providerId="LiveId" clId="{800361C8-B5FF-4D31-BE34-D223DCFFD199}" dt="2020-02-23T18:39:19.037" v="754" actId="20577"/>
      <pc:docMkLst>
        <pc:docMk/>
      </pc:docMkLst>
      <pc:sldChg chg="modSp modAnim">
        <pc:chgData name="Михаил Шиловский" userId="4d0bb0e432b1bc31" providerId="LiveId" clId="{800361C8-B5FF-4D31-BE34-D223DCFFD199}" dt="2020-02-23T18:34:54.559" v="668"/>
        <pc:sldMkLst>
          <pc:docMk/>
          <pc:sldMk cId="2407460591" sldId="257"/>
        </pc:sldMkLst>
      </pc:sldChg>
      <pc:sldChg chg="modSp">
        <pc:chgData name="Михаил Шиловский" userId="4d0bb0e432b1bc31" providerId="LiveId" clId="{800361C8-B5FF-4D31-BE34-D223DCFFD199}" dt="2020-02-23T18:39:00.288" v="736" actId="14100"/>
        <pc:sldMkLst>
          <pc:docMk/>
          <pc:sldMk cId="498782941" sldId="259"/>
        </pc:sldMkLst>
      </pc:sldChg>
      <pc:sldChg chg="modSp">
        <pc:chgData name="Михаил Шиловский" userId="4d0bb0e432b1bc31" providerId="LiveId" clId="{800361C8-B5FF-4D31-BE34-D223DCFFD199}" dt="2020-02-23T18:39:19.037" v="754" actId="20577"/>
        <pc:sldMkLst>
          <pc:docMk/>
          <pc:sldMk cId="2560280003" sldId="260"/>
        </pc:sldMkLst>
      </pc:sldChg>
      <pc:sldChg chg="modSp">
        <pc:chgData name="Михаил Шиловский" userId="4d0bb0e432b1bc31" providerId="LiveId" clId="{800361C8-B5FF-4D31-BE34-D223DCFFD199}" dt="2020-02-23T18:37:23.578" v="698" actId="113"/>
        <pc:sldMkLst>
          <pc:docMk/>
          <pc:sldMk cId="2181385376" sldId="261"/>
        </pc:sldMkLst>
      </pc:sldChg>
      <pc:sldChg chg="addSp delSp modSp add modAnim">
        <pc:chgData name="Михаил Шиловский" userId="4d0bb0e432b1bc31" providerId="LiveId" clId="{800361C8-B5FF-4D31-BE34-D223DCFFD199}" dt="2020-02-12T21:19:42.748" v="623"/>
        <pc:sldMkLst>
          <pc:docMk/>
          <pc:sldMk cId="81245109" sldId="262"/>
        </pc:sldMkLst>
      </pc:sldChg>
      <pc:sldChg chg="addSp delSp modSp add modAnim">
        <pc:chgData name="Михаил Шиловский" userId="4d0bb0e432b1bc31" providerId="LiveId" clId="{800361C8-B5FF-4D31-BE34-D223DCFFD199}" dt="2020-02-12T21:07:22.824" v="191"/>
        <pc:sldMkLst>
          <pc:docMk/>
          <pc:sldMk cId="383933354" sldId="263"/>
        </pc:sldMkLst>
      </pc:sldChg>
      <pc:sldChg chg="addSp delSp modSp add modAnim">
        <pc:chgData name="Михаил Шиловский" userId="4d0bb0e432b1bc31" providerId="LiveId" clId="{800361C8-B5FF-4D31-BE34-D223DCFFD199}" dt="2020-02-12T21:07:28.079" v="193"/>
        <pc:sldMkLst>
          <pc:docMk/>
          <pc:sldMk cId="2733627296" sldId="264"/>
        </pc:sldMkLst>
      </pc:sldChg>
      <pc:sldChg chg="addSp delSp modSp add modAnim">
        <pc:chgData name="Михаил Шиловский" userId="4d0bb0e432b1bc31" providerId="LiveId" clId="{800361C8-B5FF-4D31-BE34-D223DCFFD199}" dt="2020-02-12T21:07:32.624" v="195"/>
        <pc:sldMkLst>
          <pc:docMk/>
          <pc:sldMk cId="1997077623" sldId="265"/>
        </pc:sldMkLst>
      </pc:sldChg>
      <pc:sldChg chg="addSp delSp modSp add modAnim">
        <pc:chgData name="Михаил Шиловский" userId="4d0bb0e432b1bc31" providerId="LiveId" clId="{800361C8-B5FF-4D31-BE34-D223DCFFD199}" dt="2020-02-12T21:07:37.999" v="197"/>
        <pc:sldMkLst>
          <pc:docMk/>
          <pc:sldMk cId="3637568047" sldId="266"/>
        </pc:sldMkLst>
      </pc:sldChg>
      <pc:sldChg chg="addSp delSp modSp add modAnim">
        <pc:chgData name="Михаил Шиловский" userId="4d0bb0e432b1bc31" providerId="LiveId" clId="{800361C8-B5FF-4D31-BE34-D223DCFFD199}" dt="2020-02-12T21:07:42.383" v="199"/>
        <pc:sldMkLst>
          <pc:docMk/>
          <pc:sldMk cId="326692759" sldId="267"/>
        </pc:sldMkLst>
      </pc:sldChg>
      <pc:sldChg chg="addSp delSp modSp add ord">
        <pc:chgData name="Михаил Шиловский" userId="4d0bb0e432b1bc31" providerId="LiveId" clId="{800361C8-B5FF-4D31-BE34-D223DCFFD199}" dt="2020-02-12T21:09:53.833" v="233" actId="14100"/>
        <pc:sldMkLst>
          <pc:docMk/>
          <pc:sldMk cId="2609228371" sldId="268"/>
        </pc:sldMkLst>
      </pc:sldChg>
      <pc:sldChg chg="addSp delSp modSp add mod setBg modAnim">
        <pc:chgData name="Михаил Шиловский" userId="4d0bb0e432b1bc31" providerId="LiveId" clId="{800361C8-B5FF-4D31-BE34-D223DCFFD199}" dt="2020-02-12T21:19:05.191" v="617" actId="122"/>
        <pc:sldMkLst>
          <pc:docMk/>
          <pc:sldMk cId="1503655673" sldId="269"/>
        </pc:sldMkLst>
      </pc:sldChg>
    </pc:docChg>
  </pc:docChgLst>
  <pc:docChgLst>
    <pc:chgData name="Михаил Шиловский" userId="4d0bb0e432b1bc31" providerId="LiveId" clId="{9B5D1586-FF25-4AE2-A555-EE64B905E8FC}"/>
    <pc:docChg chg="undo custSel modSld">
      <pc:chgData name="Михаил Шиловский" userId="4d0bb0e432b1bc31" providerId="LiveId" clId="{9B5D1586-FF25-4AE2-A555-EE64B905E8FC}" dt="2024-11-17T16:43:12.538" v="65" actId="1076"/>
      <pc:docMkLst>
        <pc:docMk/>
      </pc:docMkLst>
      <pc:sldChg chg="modSp mod">
        <pc:chgData name="Михаил Шиловский" userId="4d0bb0e432b1bc31" providerId="LiveId" clId="{9B5D1586-FF25-4AE2-A555-EE64B905E8FC}" dt="2024-11-17T14:55:39.475" v="49" actId="20577"/>
        <pc:sldMkLst>
          <pc:docMk/>
          <pc:sldMk cId="4024992085" sldId="256"/>
        </pc:sldMkLst>
      </pc:sldChg>
      <pc:sldChg chg="addSp delSp modSp mod">
        <pc:chgData name="Михаил Шиловский" userId="4d0bb0e432b1bc31" providerId="LiveId" clId="{9B5D1586-FF25-4AE2-A555-EE64B905E8FC}" dt="2024-11-17T08:55:16.675" v="10" actId="1076"/>
        <pc:sldMkLst>
          <pc:docMk/>
          <pc:sldMk cId="81245109" sldId="262"/>
        </pc:sldMkLst>
      </pc:sldChg>
      <pc:sldChg chg="addSp delSp modSp mod">
        <pc:chgData name="Михаил Шиловский" userId="4d0bb0e432b1bc31" providerId="LiveId" clId="{9B5D1586-FF25-4AE2-A555-EE64B905E8FC}" dt="2024-11-17T16:34:30.970" v="56" actId="1076"/>
        <pc:sldMkLst>
          <pc:docMk/>
          <pc:sldMk cId="3637568047" sldId="266"/>
        </pc:sldMkLst>
      </pc:sldChg>
      <pc:sldChg chg="addSp delSp modSp mod">
        <pc:chgData name="Михаил Шиловский" userId="4d0bb0e432b1bc31" providerId="LiveId" clId="{9B5D1586-FF25-4AE2-A555-EE64B905E8FC}" dt="2024-11-17T14:54:27.486" v="27" actId="1076"/>
        <pc:sldMkLst>
          <pc:docMk/>
          <pc:sldMk cId="2609228371" sldId="268"/>
        </pc:sldMkLst>
      </pc:sldChg>
      <pc:sldChg chg="addSp delSp modSp mod setBg">
        <pc:chgData name="Михаил Шиловский" userId="4d0bb0e432b1bc31" providerId="LiveId" clId="{9B5D1586-FF25-4AE2-A555-EE64B905E8FC}" dt="2024-11-17T16:43:12.538" v="65" actId="1076"/>
        <pc:sldMkLst>
          <pc:docMk/>
          <pc:sldMk cId="1503655673" sldId="269"/>
        </pc:sldMkLst>
      </pc:sldChg>
    </pc:docChg>
  </pc:docChgLst>
  <pc:docChgLst>
    <pc:chgData name="Михаил Шиловский" userId="4d0bb0e432b1bc31" providerId="LiveId" clId="{F8F9EB61-D1BF-4854-8B6B-4DE4199CB609}"/>
    <pc:docChg chg="undo custSel addSld delSld modSld sldOrd">
      <pc:chgData name="Михаил Шиловский" userId="4d0bb0e432b1bc31" providerId="LiveId" clId="{F8F9EB61-D1BF-4854-8B6B-4DE4199CB609}" dt="2025-08-12T07:15:59.527" v="1747" actId="14100"/>
      <pc:docMkLst>
        <pc:docMk/>
      </pc:docMkLst>
      <pc:sldChg chg="del">
        <pc:chgData name="Михаил Шиловский" userId="4d0bb0e432b1bc31" providerId="LiveId" clId="{F8F9EB61-D1BF-4854-8B6B-4DE4199CB609}" dt="2025-08-08T10:19:30.292" v="1402" actId="2696"/>
        <pc:sldMkLst>
          <pc:docMk/>
          <pc:sldMk cId="2407460591" sldId="257"/>
        </pc:sldMkLst>
      </pc:sldChg>
      <pc:sldChg chg="modSp add mod">
        <pc:chgData name="Михаил Шиловский" userId="4d0bb0e432b1bc31" providerId="LiveId" clId="{F8F9EB61-D1BF-4854-8B6B-4DE4199CB609}" dt="2025-08-07T10:18:47.891" v="222" actId="1076"/>
        <pc:sldMkLst>
          <pc:docMk/>
          <pc:sldMk cId="2926682261" sldId="258"/>
        </pc:sldMkLst>
        <pc:spChg chg="mod">
          <ac:chgData name="Михаил Шиловский" userId="4d0bb0e432b1bc31" providerId="LiveId" clId="{F8F9EB61-D1BF-4854-8B6B-4DE4199CB609}" dt="2025-08-07T10:18:35.890" v="220" actId="122"/>
          <ac:spMkLst>
            <pc:docMk/>
            <pc:sldMk cId="2926682261" sldId="258"/>
            <ac:spMk id="2" creationId="{00000000-0000-0000-0000-000000000000}"/>
          </ac:spMkLst>
        </pc:spChg>
        <pc:picChg chg="mod">
          <ac:chgData name="Михаил Шиловский" userId="4d0bb0e432b1bc31" providerId="LiveId" clId="{F8F9EB61-D1BF-4854-8B6B-4DE4199CB609}" dt="2025-08-07T10:18:47.891" v="222" actId="1076"/>
          <ac:picMkLst>
            <pc:docMk/>
            <pc:sldMk cId="2926682261" sldId="258"/>
            <ac:picMk id="4" creationId="{00000000-0000-0000-0000-000000000000}"/>
          </ac:picMkLst>
        </pc:picChg>
      </pc:sldChg>
      <pc:sldChg chg="modSp add mod">
        <pc:chgData name="Михаил Шиловский" userId="4d0bb0e432b1bc31" providerId="LiveId" clId="{F8F9EB61-D1BF-4854-8B6B-4DE4199CB609}" dt="2025-08-08T08:10:18.411" v="588" actId="20577"/>
        <pc:sldMkLst>
          <pc:docMk/>
          <pc:sldMk cId="498782941" sldId="259"/>
        </pc:sldMkLst>
        <pc:spChg chg="mod">
          <ac:chgData name="Михаил Шиловский" userId="4d0bb0e432b1bc31" providerId="LiveId" clId="{F8F9EB61-D1BF-4854-8B6B-4DE4199CB609}" dt="2025-08-08T08:06:29.461" v="565" actId="20577"/>
          <ac:spMkLst>
            <pc:docMk/>
            <pc:sldMk cId="498782941" sldId="259"/>
            <ac:spMk id="3" creationId="{00000000-0000-0000-0000-000000000000}"/>
          </ac:spMkLst>
        </pc:spChg>
        <pc:spChg chg="mod">
          <ac:chgData name="Михаил Шиловский" userId="4d0bb0e432b1bc31" providerId="LiveId" clId="{F8F9EB61-D1BF-4854-8B6B-4DE4199CB609}" dt="2025-08-08T08:10:18.411" v="588" actId="20577"/>
          <ac:spMkLst>
            <pc:docMk/>
            <pc:sldMk cId="498782941" sldId="259"/>
            <ac:spMk id="5" creationId="{00000000-0000-0000-0000-000000000000}"/>
          </ac:spMkLst>
        </pc:spChg>
        <pc:spChg chg="mod">
          <ac:chgData name="Михаил Шиловский" userId="4d0bb0e432b1bc31" providerId="LiveId" clId="{F8F9EB61-D1BF-4854-8B6B-4DE4199CB609}" dt="2025-08-08T08:10:02.681" v="580" actId="20577"/>
          <ac:spMkLst>
            <pc:docMk/>
            <pc:sldMk cId="498782941" sldId="259"/>
            <ac:spMk id="6" creationId="{00000000-0000-0000-0000-000000000000}"/>
          </ac:spMkLst>
        </pc:spChg>
        <pc:spChg chg="mod">
          <ac:chgData name="Михаил Шиловский" userId="4d0bb0e432b1bc31" providerId="LiveId" clId="{F8F9EB61-D1BF-4854-8B6B-4DE4199CB609}" dt="2025-08-08T07:56:36.373" v="374" actId="20577"/>
          <ac:spMkLst>
            <pc:docMk/>
            <pc:sldMk cId="498782941" sldId="259"/>
            <ac:spMk id="9" creationId="{00000000-0000-0000-0000-000000000000}"/>
          </ac:spMkLst>
        </pc:spChg>
        <pc:spChg chg="mod">
          <ac:chgData name="Михаил Шиловский" userId="4d0bb0e432b1bc31" providerId="LiveId" clId="{F8F9EB61-D1BF-4854-8B6B-4DE4199CB609}" dt="2025-08-08T07:51:26.336" v="312" actId="207"/>
          <ac:spMkLst>
            <pc:docMk/>
            <pc:sldMk cId="498782941" sldId="259"/>
            <ac:spMk id="10" creationId="{00000000-0000-0000-0000-000000000000}"/>
          </ac:spMkLst>
        </pc:spChg>
      </pc:sldChg>
      <pc:sldChg chg="modSp add mod">
        <pc:chgData name="Михаил Шиловский" userId="4d0bb0e432b1bc31" providerId="LiveId" clId="{F8F9EB61-D1BF-4854-8B6B-4DE4199CB609}" dt="2025-08-07T10:25:26.156" v="272" actId="207"/>
        <pc:sldMkLst>
          <pc:docMk/>
          <pc:sldMk cId="2560280003" sldId="260"/>
        </pc:sldMkLst>
        <pc:spChg chg="mod">
          <ac:chgData name="Михаил Шиловский" userId="4d0bb0e432b1bc31" providerId="LiveId" clId="{F8F9EB61-D1BF-4854-8B6B-4DE4199CB609}" dt="2025-08-07T10:25:26.156" v="272" actId="207"/>
          <ac:spMkLst>
            <pc:docMk/>
            <pc:sldMk cId="2560280003" sldId="260"/>
            <ac:spMk id="3" creationId="{00000000-0000-0000-0000-000000000000}"/>
          </ac:spMkLst>
        </pc:spChg>
      </pc:sldChg>
      <pc:sldChg chg="del">
        <pc:chgData name="Михаил Шиловский" userId="4d0bb0e432b1bc31" providerId="LiveId" clId="{F8F9EB61-D1BF-4854-8B6B-4DE4199CB609}" dt="2025-08-07T10:14:51.878" v="215" actId="2696"/>
        <pc:sldMkLst>
          <pc:docMk/>
          <pc:sldMk cId="2609228371" sldId="268"/>
        </pc:sldMkLst>
      </pc:sldChg>
      <pc:sldChg chg="del">
        <pc:chgData name="Михаил Шиловский" userId="4d0bb0e432b1bc31" providerId="LiveId" clId="{F8F9EB61-D1BF-4854-8B6B-4DE4199CB609}" dt="2025-08-08T10:19:27.684" v="1401" actId="2696"/>
        <pc:sldMkLst>
          <pc:docMk/>
          <pc:sldMk cId="1503655673" sldId="269"/>
        </pc:sldMkLst>
      </pc:sldChg>
      <pc:sldChg chg="add">
        <pc:chgData name="Михаил Шиловский" userId="4d0bb0e432b1bc31" providerId="LiveId" clId="{F8F9EB61-D1BF-4854-8B6B-4DE4199CB609}" dt="2025-08-07T10:29:38.466" v="273"/>
        <pc:sldMkLst>
          <pc:docMk/>
          <pc:sldMk cId="2460554380" sldId="274"/>
        </pc:sldMkLst>
      </pc:sldChg>
      <pc:sldChg chg="add">
        <pc:chgData name="Михаил Шиловский" userId="4d0bb0e432b1bc31" providerId="LiveId" clId="{F8F9EB61-D1BF-4854-8B6B-4DE4199CB609}" dt="2025-08-07T10:35:18.910" v="274"/>
        <pc:sldMkLst>
          <pc:docMk/>
          <pc:sldMk cId="1832405267" sldId="275"/>
        </pc:sldMkLst>
      </pc:sldChg>
      <pc:sldChg chg="addSp delSp modSp mod ord addAnim delAnim modAnim">
        <pc:chgData name="Михаил Шиловский" userId="4d0bb0e432b1bc31" providerId="LiveId" clId="{F8F9EB61-D1BF-4854-8B6B-4DE4199CB609}" dt="2025-08-07T09:10:13.566" v="135"/>
        <pc:sldMkLst>
          <pc:docMk/>
          <pc:sldMk cId="1298856607" sldId="276"/>
        </pc:sldMkLst>
        <pc:spChg chg="mod">
          <ac:chgData name="Михаил Шиловский" userId="4d0bb0e432b1bc31" providerId="LiveId" clId="{F8F9EB61-D1BF-4854-8B6B-4DE4199CB609}" dt="2025-08-07T08:46:54.013" v="120" actId="1076"/>
          <ac:spMkLst>
            <pc:docMk/>
            <pc:sldMk cId="1298856607" sldId="276"/>
            <ac:spMk id="3" creationId="{80D019E4-68F0-3770-44EF-687159060543}"/>
          </ac:spMkLst>
        </pc:spChg>
        <pc:spChg chg="add mod">
          <ac:chgData name="Михаил Шиловский" userId="4d0bb0e432b1bc31" providerId="LiveId" clId="{F8F9EB61-D1BF-4854-8B6B-4DE4199CB609}" dt="2025-08-07T08:47:18.493" v="123" actId="13822"/>
          <ac:spMkLst>
            <pc:docMk/>
            <pc:sldMk cId="1298856607" sldId="276"/>
            <ac:spMk id="18" creationId="{6C4B5436-1058-EDCA-3D60-42024A340B88}"/>
          </ac:spMkLst>
        </pc:spChg>
        <pc:spChg chg="add mod">
          <ac:chgData name="Михаил Шиловский" userId="4d0bb0e432b1bc31" providerId="LiveId" clId="{F8F9EB61-D1BF-4854-8B6B-4DE4199CB609}" dt="2025-08-07T08:47:41.937" v="131" actId="14100"/>
          <ac:spMkLst>
            <pc:docMk/>
            <pc:sldMk cId="1298856607" sldId="276"/>
            <ac:spMk id="19" creationId="{CD3916EC-C7F4-FA1D-B7B4-A47915D4D8E0}"/>
          </ac:spMkLst>
        </pc:spChg>
        <pc:spChg chg="add mod">
          <ac:chgData name="Михаил Шиловский" userId="4d0bb0e432b1bc31" providerId="LiveId" clId="{F8F9EB61-D1BF-4854-8B6B-4DE4199CB609}" dt="2025-08-07T08:47:34.499" v="129" actId="14100"/>
          <ac:spMkLst>
            <pc:docMk/>
            <pc:sldMk cId="1298856607" sldId="276"/>
            <ac:spMk id="20" creationId="{DFF4C80B-4AD9-D648-A453-8B150094B8C9}"/>
          </ac:spMkLst>
        </pc:spChg>
      </pc:sldChg>
      <pc:sldChg chg="del">
        <pc:chgData name="Михаил Шиловский" userId="4d0bb0e432b1bc31" providerId="LiveId" clId="{F8F9EB61-D1BF-4854-8B6B-4DE4199CB609}" dt="2025-08-07T10:14:59.878" v="216" actId="2696"/>
        <pc:sldMkLst>
          <pc:docMk/>
          <pc:sldMk cId="3357610259" sldId="277"/>
        </pc:sldMkLst>
      </pc:sldChg>
      <pc:sldChg chg="del">
        <pc:chgData name="Михаил Шиловский" userId="4d0bb0e432b1bc31" providerId="LiveId" clId="{F8F9EB61-D1BF-4854-8B6B-4DE4199CB609}" dt="2025-08-07T10:15:10.720" v="217" actId="2696"/>
        <pc:sldMkLst>
          <pc:docMk/>
          <pc:sldMk cId="29990703" sldId="278"/>
        </pc:sldMkLst>
      </pc:sldChg>
      <pc:sldChg chg="del">
        <pc:chgData name="Михаил Шиловский" userId="4d0bb0e432b1bc31" providerId="LiveId" clId="{F8F9EB61-D1BF-4854-8B6B-4DE4199CB609}" dt="2025-08-08T10:19:25.504" v="1400" actId="2696"/>
        <pc:sldMkLst>
          <pc:docMk/>
          <pc:sldMk cId="2478984882" sldId="279"/>
        </pc:sldMkLst>
      </pc:sldChg>
      <pc:sldChg chg="del">
        <pc:chgData name="Михаил Шиловский" userId="4d0bb0e432b1bc31" providerId="LiveId" clId="{F8F9EB61-D1BF-4854-8B6B-4DE4199CB609}" dt="2025-08-08T10:19:32.571" v="1403" actId="2696"/>
        <pc:sldMkLst>
          <pc:docMk/>
          <pc:sldMk cId="2000569386" sldId="280"/>
        </pc:sldMkLst>
      </pc:sldChg>
      <pc:sldChg chg="del">
        <pc:chgData name="Михаил Шиловский" userId="4d0bb0e432b1bc31" providerId="LiveId" clId="{F8F9EB61-D1BF-4854-8B6B-4DE4199CB609}" dt="2025-08-08T10:19:35.293" v="1404" actId="2696"/>
        <pc:sldMkLst>
          <pc:docMk/>
          <pc:sldMk cId="3379811699" sldId="281"/>
        </pc:sldMkLst>
      </pc:sldChg>
      <pc:sldChg chg="addSp delSp modSp new del mod modClrScheme chgLayout">
        <pc:chgData name="Михаил Шиловский" userId="4d0bb0e432b1bc31" providerId="LiveId" clId="{F8F9EB61-D1BF-4854-8B6B-4DE4199CB609}" dt="2025-08-10T19:38:55.396" v="1632" actId="47"/>
        <pc:sldMkLst>
          <pc:docMk/>
          <pc:sldMk cId="4241267281" sldId="282"/>
        </pc:sldMkLst>
      </pc:sldChg>
      <pc:sldChg chg="add del ord">
        <pc:chgData name="Михаил Шиловский" userId="4d0bb0e432b1bc31" providerId="LiveId" clId="{F8F9EB61-D1BF-4854-8B6B-4DE4199CB609}" dt="2025-08-10T20:07:52.683" v="1736" actId="2696"/>
        <pc:sldMkLst>
          <pc:docMk/>
          <pc:sldMk cId="3532796140" sldId="283"/>
        </pc:sldMkLst>
      </pc:sldChg>
      <pc:sldChg chg="addSp modSp new mod">
        <pc:chgData name="Михаил Шиловский" userId="4d0bb0e432b1bc31" providerId="LiveId" clId="{F8F9EB61-D1BF-4854-8B6B-4DE4199CB609}" dt="2025-08-08T10:22:54.441" v="1488" actId="14100"/>
        <pc:sldMkLst>
          <pc:docMk/>
          <pc:sldMk cId="2928950168" sldId="284"/>
        </pc:sldMkLst>
        <pc:spChg chg="mod">
          <ac:chgData name="Михаил Шиловский" userId="4d0bb0e432b1bc31" providerId="LiveId" clId="{F8F9EB61-D1BF-4854-8B6B-4DE4199CB609}" dt="2025-08-08T10:22:54.441" v="1488" actId="14100"/>
          <ac:spMkLst>
            <pc:docMk/>
            <pc:sldMk cId="2928950168" sldId="284"/>
            <ac:spMk id="2" creationId="{9C877146-5C4D-07ED-5159-EC53B5CB8759}"/>
          </ac:spMkLst>
        </pc:spChg>
        <pc:graphicFrameChg chg="add mod modGraphic">
          <ac:chgData name="Михаил Шиловский" userId="4d0bb0e432b1bc31" providerId="LiveId" clId="{F8F9EB61-D1BF-4854-8B6B-4DE4199CB609}" dt="2025-08-08T10:19:57.798" v="1405"/>
          <ac:graphicFrameMkLst>
            <pc:docMk/>
            <pc:sldMk cId="2928950168" sldId="284"/>
            <ac:graphicFrameMk id="3" creationId="{1B532FE2-7191-FC47-561C-95293594B7A9}"/>
          </ac:graphicFrameMkLst>
        </pc:graphicFrameChg>
      </pc:sldChg>
      <pc:sldChg chg="addSp modSp new mod modClrScheme chgLayout">
        <pc:chgData name="Михаил Шиловский" userId="4d0bb0e432b1bc31" providerId="LiveId" clId="{F8F9EB61-D1BF-4854-8B6B-4DE4199CB609}" dt="2025-08-07T09:51:51.255" v="214" actId="1076"/>
        <pc:sldMkLst>
          <pc:docMk/>
          <pc:sldMk cId="3014821373" sldId="285"/>
        </pc:sldMkLst>
        <pc:spChg chg="add mod">
          <ac:chgData name="Михаил Шиловский" userId="4d0bb0e432b1bc31" providerId="LiveId" clId="{F8F9EB61-D1BF-4854-8B6B-4DE4199CB609}" dt="2025-08-07T09:51:19.375" v="209" actId="122"/>
          <ac:spMkLst>
            <pc:docMk/>
            <pc:sldMk cId="3014821373" sldId="285"/>
            <ac:spMk id="2" creationId="{5F1748C4-4324-9D0B-E80B-0E21B84EE18B}"/>
          </ac:spMkLst>
        </pc:spChg>
        <pc:picChg chg="add mod">
          <ac:chgData name="Михаил Шиловский" userId="4d0bb0e432b1bc31" providerId="LiveId" clId="{F8F9EB61-D1BF-4854-8B6B-4DE4199CB609}" dt="2025-08-07T09:51:51.255" v="214" actId="1076"/>
          <ac:picMkLst>
            <pc:docMk/>
            <pc:sldMk cId="3014821373" sldId="285"/>
            <ac:picMk id="4" creationId="{6421915B-7C3B-E175-EAA2-CE45ED082696}"/>
          </ac:picMkLst>
        </pc:picChg>
      </pc:sldChg>
      <pc:sldChg chg="addSp delSp modSp add mod ord modAnim">
        <pc:chgData name="Михаил Шиловский" userId="4d0bb0e432b1bc31" providerId="LiveId" clId="{F8F9EB61-D1BF-4854-8B6B-4DE4199CB609}" dt="2025-08-08T08:11:45.929" v="624"/>
        <pc:sldMkLst>
          <pc:docMk/>
          <pc:sldMk cId="2837612847" sldId="286"/>
        </pc:sldMkLst>
        <pc:spChg chg="mod">
          <ac:chgData name="Михаил Шиловский" userId="4d0bb0e432b1bc31" providerId="LiveId" clId="{F8F9EB61-D1BF-4854-8B6B-4DE4199CB609}" dt="2025-08-08T08:06:17.094" v="561" actId="20577"/>
          <ac:spMkLst>
            <pc:docMk/>
            <pc:sldMk cId="2837612847" sldId="286"/>
            <ac:spMk id="3" creationId="{335E3770-35BA-340C-1E22-625958787CF2}"/>
          </ac:spMkLst>
        </pc:spChg>
        <pc:spChg chg="mod">
          <ac:chgData name="Михаил Шиловский" userId="4d0bb0e432b1bc31" providerId="LiveId" clId="{F8F9EB61-D1BF-4854-8B6B-4DE4199CB609}" dt="2025-08-08T08:11:10.849" v="615" actId="20577"/>
          <ac:spMkLst>
            <pc:docMk/>
            <pc:sldMk cId="2837612847" sldId="286"/>
            <ac:spMk id="5" creationId="{CA4D9B35-1B69-25FF-9D50-053D4635672B}"/>
          </ac:spMkLst>
        </pc:spChg>
        <pc:spChg chg="mod">
          <ac:chgData name="Михаил Шиловский" userId="4d0bb0e432b1bc31" providerId="LiveId" clId="{F8F9EB61-D1BF-4854-8B6B-4DE4199CB609}" dt="2025-08-08T07:59:06.126" v="475" actId="20577"/>
          <ac:spMkLst>
            <pc:docMk/>
            <pc:sldMk cId="2837612847" sldId="286"/>
            <ac:spMk id="8" creationId="{E43D57FA-6243-9C8A-1E25-1AF8F671A410}"/>
          </ac:spMkLst>
        </pc:spChg>
        <pc:spChg chg="mod">
          <ac:chgData name="Михаил Шиловский" userId="4d0bb0e432b1bc31" providerId="LiveId" clId="{F8F9EB61-D1BF-4854-8B6B-4DE4199CB609}" dt="2025-08-08T07:58:47.648" v="454" actId="1076"/>
          <ac:spMkLst>
            <pc:docMk/>
            <pc:sldMk cId="2837612847" sldId="286"/>
            <ac:spMk id="9" creationId="{F3DF7B30-5F42-00FF-09C8-98807709C773}"/>
          </ac:spMkLst>
        </pc:spChg>
        <pc:spChg chg="mod">
          <ac:chgData name="Михаил Шиловский" userId="4d0bb0e432b1bc31" providerId="LiveId" clId="{F8F9EB61-D1BF-4854-8B6B-4DE4199CB609}" dt="2025-08-08T07:54:51.930" v="328" actId="20577"/>
          <ac:spMkLst>
            <pc:docMk/>
            <pc:sldMk cId="2837612847" sldId="286"/>
            <ac:spMk id="10" creationId="{6389A356-FC83-EA6A-A0D4-EB13685501B5}"/>
          </ac:spMkLst>
        </pc:spChg>
        <pc:spChg chg="add mod">
          <ac:chgData name="Михаил Шиловский" userId="4d0bb0e432b1bc31" providerId="LiveId" clId="{F8F9EB61-D1BF-4854-8B6B-4DE4199CB609}" dt="2025-08-08T08:02:45.706" v="552" actId="14100"/>
          <ac:spMkLst>
            <pc:docMk/>
            <pc:sldMk cId="2837612847" sldId="286"/>
            <ac:spMk id="11" creationId="{B3A7572B-A6C1-F3B9-7404-DB549D673FB0}"/>
          </ac:spMkLst>
        </pc:spChg>
        <pc:spChg chg="add mod">
          <ac:chgData name="Михаил Шиловский" userId="4d0bb0e432b1bc31" providerId="LiveId" clId="{F8F9EB61-D1BF-4854-8B6B-4DE4199CB609}" dt="2025-08-08T07:57:22.297" v="398" actId="1076"/>
          <ac:spMkLst>
            <pc:docMk/>
            <pc:sldMk cId="2837612847" sldId="286"/>
            <ac:spMk id="13" creationId="{FBD3EC1E-9237-FA84-E9E4-01A6EA735B52}"/>
          </ac:spMkLst>
        </pc:spChg>
        <pc:spChg chg="add mod">
          <ac:chgData name="Михаил Шиловский" userId="4d0bb0e432b1bc31" providerId="LiveId" clId="{F8F9EB61-D1BF-4854-8B6B-4DE4199CB609}" dt="2025-08-08T07:57:48.867" v="409" actId="1076"/>
          <ac:spMkLst>
            <pc:docMk/>
            <pc:sldMk cId="2837612847" sldId="286"/>
            <ac:spMk id="15" creationId="{B0376D45-DEEF-24C0-1EA8-16DC329898C9}"/>
          </ac:spMkLst>
        </pc:spChg>
        <pc:spChg chg="add mod">
          <ac:chgData name="Михаил Шиловский" userId="4d0bb0e432b1bc31" providerId="LiveId" clId="{F8F9EB61-D1BF-4854-8B6B-4DE4199CB609}" dt="2025-08-08T07:58:16.989" v="419" actId="1076"/>
          <ac:spMkLst>
            <pc:docMk/>
            <pc:sldMk cId="2837612847" sldId="286"/>
            <ac:spMk id="17" creationId="{95AF2588-4D83-465B-FB14-DA46E8D36A06}"/>
          </ac:spMkLst>
        </pc:spChg>
        <pc:spChg chg="add mod">
          <ac:chgData name="Михаил Шиловский" userId="4d0bb0e432b1bc31" providerId="LiveId" clId="{F8F9EB61-D1BF-4854-8B6B-4DE4199CB609}" dt="2025-08-08T07:59:43.039" v="485" actId="14100"/>
          <ac:spMkLst>
            <pc:docMk/>
            <pc:sldMk cId="2837612847" sldId="286"/>
            <ac:spMk id="19" creationId="{2EAB89CE-C81F-4C0B-2F1B-5A1CB8FB9DD0}"/>
          </ac:spMkLst>
        </pc:spChg>
        <pc:spChg chg="add mod">
          <ac:chgData name="Михаил Шиловский" userId="4d0bb0e432b1bc31" providerId="LiveId" clId="{F8F9EB61-D1BF-4854-8B6B-4DE4199CB609}" dt="2025-08-08T08:00:29.353" v="502" actId="1076"/>
          <ac:spMkLst>
            <pc:docMk/>
            <pc:sldMk cId="2837612847" sldId="286"/>
            <ac:spMk id="21" creationId="{3335CA00-5AD0-BC6C-5BB1-E5F545CA5A69}"/>
          </ac:spMkLst>
        </pc:spChg>
        <pc:spChg chg="add mod">
          <ac:chgData name="Михаил Шиловский" userId="4d0bb0e432b1bc31" providerId="LiveId" clId="{F8F9EB61-D1BF-4854-8B6B-4DE4199CB609}" dt="2025-08-08T08:10:41.589" v="602" actId="20577"/>
          <ac:spMkLst>
            <pc:docMk/>
            <pc:sldMk cId="2837612847" sldId="286"/>
            <ac:spMk id="23" creationId="{9F01E3B9-B27C-1981-0622-9C62318A2BA6}"/>
          </ac:spMkLst>
        </pc:spChg>
        <pc:spChg chg="add mod">
          <ac:chgData name="Михаил Шиловский" userId="4d0bb0e432b1bc31" providerId="LiveId" clId="{F8F9EB61-D1BF-4854-8B6B-4DE4199CB609}" dt="2025-08-08T08:10:57.340" v="606" actId="1076"/>
          <ac:spMkLst>
            <pc:docMk/>
            <pc:sldMk cId="2837612847" sldId="286"/>
            <ac:spMk id="25" creationId="{D6056744-F7D7-9B1D-3548-E48429714AFD}"/>
          </ac:spMkLst>
        </pc:spChg>
        <pc:spChg chg="add mod">
          <ac:chgData name="Михаил Шиловский" userId="4d0bb0e432b1bc31" providerId="LiveId" clId="{F8F9EB61-D1BF-4854-8B6B-4DE4199CB609}" dt="2025-08-08T08:01:53.632" v="535" actId="1076"/>
          <ac:spMkLst>
            <pc:docMk/>
            <pc:sldMk cId="2837612847" sldId="286"/>
            <ac:spMk id="27" creationId="{09FEE6EC-CA72-875F-5B7D-343AEF72E7FA}"/>
          </ac:spMkLst>
        </pc:spChg>
        <pc:spChg chg="add mod">
          <ac:chgData name="Михаил Шиловский" userId="4d0bb0e432b1bc31" providerId="LiveId" clId="{F8F9EB61-D1BF-4854-8B6B-4DE4199CB609}" dt="2025-08-08T08:02:19.913" v="550" actId="1076"/>
          <ac:spMkLst>
            <pc:docMk/>
            <pc:sldMk cId="2837612847" sldId="286"/>
            <ac:spMk id="29" creationId="{AF5184BF-16B4-ACDD-A1AA-28E05B2AA3F5}"/>
          </ac:spMkLst>
        </pc:spChg>
      </pc:sldChg>
      <pc:sldChg chg="addSp delSp modSp new mod modClrScheme chgLayout">
        <pc:chgData name="Михаил Шиловский" userId="4d0bb0e432b1bc31" providerId="LiveId" clId="{F8F9EB61-D1BF-4854-8B6B-4DE4199CB609}" dt="2025-08-08T09:44:17.798" v="1399" actId="20577"/>
        <pc:sldMkLst>
          <pc:docMk/>
          <pc:sldMk cId="1535219897" sldId="287"/>
        </pc:sldMkLst>
        <pc:spChg chg="add mod ord">
          <ac:chgData name="Михаил Шиловский" userId="4d0bb0e432b1bc31" providerId="LiveId" clId="{F8F9EB61-D1BF-4854-8B6B-4DE4199CB609}" dt="2025-08-08T09:12:32.921" v="657" actId="14100"/>
          <ac:spMkLst>
            <pc:docMk/>
            <pc:sldMk cId="1535219897" sldId="287"/>
            <ac:spMk id="4" creationId="{587A7333-9B56-9A1C-DA02-1593D53F5BDB}"/>
          </ac:spMkLst>
        </pc:spChg>
        <pc:graphicFrameChg chg="add mod ord modGraphic">
          <ac:chgData name="Михаил Шиловский" userId="4d0bb0e432b1bc31" providerId="LiveId" clId="{F8F9EB61-D1BF-4854-8B6B-4DE4199CB609}" dt="2025-08-08T09:37:30.053" v="1360" actId="207"/>
          <ac:graphicFrameMkLst>
            <pc:docMk/>
            <pc:sldMk cId="1535219897" sldId="287"/>
            <ac:graphicFrameMk id="13" creationId="{E987E230-11BD-3E2F-7714-FBC871B369AA}"/>
          </ac:graphicFrameMkLst>
        </pc:graphicFrameChg>
        <pc:graphicFrameChg chg="add mod modGraphic">
          <ac:chgData name="Михаил Шиловский" userId="4d0bb0e432b1bc31" providerId="LiveId" clId="{F8F9EB61-D1BF-4854-8B6B-4DE4199CB609}" dt="2025-08-08T09:44:17.798" v="1399" actId="20577"/>
          <ac:graphicFrameMkLst>
            <pc:docMk/>
            <pc:sldMk cId="1535219897" sldId="287"/>
            <ac:graphicFrameMk id="14" creationId="{824E8EB8-05F2-8CB3-37D1-456F5746A4ED}"/>
          </ac:graphicFrameMkLst>
        </pc:graphicFrameChg>
      </pc:sldChg>
      <pc:sldChg chg="addSp delSp modSp new mod modClrScheme chgLayout">
        <pc:chgData name="Михаил Шиловский" userId="4d0bb0e432b1bc31" providerId="LiveId" clId="{F8F9EB61-D1BF-4854-8B6B-4DE4199CB609}" dt="2025-08-12T07:15:59.527" v="1747" actId="14100"/>
        <pc:sldMkLst>
          <pc:docMk/>
          <pc:sldMk cId="2191388719" sldId="288"/>
        </pc:sldMkLst>
        <pc:spChg chg="add mod ord">
          <ac:chgData name="Михаил Шиловский" userId="4d0bb0e432b1bc31" providerId="LiveId" clId="{F8F9EB61-D1BF-4854-8B6B-4DE4199CB609}" dt="2025-08-12T07:15:59.527" v="1747" actId="14100"/>
          <ac:spMkLst>
            <pc:docMk/>
            <pc:sldMk cId="2191388719" sldId="288"/>
            <ac:spMk id="7" creationId="{644FCACF-8DD4-42D9-48F0-CA0E1DDFF396}"/>
          </ac:spMkLst>
        </pc:spChg>
        <pc:spChg chg="add mod ord">
          <ac:chgData name="Михаил Шиловский" userId="4d0bb0e432b1bc31" providerId="LiveId" clId="{F8F9EB61-D1BF-4854-8B6B-4DE4199CB609}" dt="2025-08-08T10:22:36.700" v="1485" actId="6549"/>
          <ac:spMkLst>
            <pc:docMk/>
            <pc:sldMk cId="2191388719" sldId="288"/>
            <ac:spMk id="8" creationId="{15698CCD-E1E9-5D18-781E-FF2773CA7541}"/>
          </ac:spMkLst>
        </pc:spChg>
      </pc:sldChg>
      <pc:sldChg chg="addSp delSp modSp new del mod modAnim">
        <pc:chgData name="Михаил Шиловский" userId="4d0bb0e432b1bc31" providerId="LiveId" clId="{F8F9EB61-D1BF-4854-8B6B-4DE4199CB609}" dt="2025-08-10T20:06:52.269" v="1735" actId="2696"/>
        <pc:sldMkLst>
          <pc:docMk/>
          <pc:sldMk cId="1224944372" sldId="289"/>
        </pc:sldMkLst>
      </pc:sldChg>
      <pc:sldChg chg="addSp delSp modSp add mod delAnim modAnim">
        <pc:chgData name="Михаил Шиловский" userId="4d0bb0e432b1bc31" providerId="LiveId" clId="{F8F9EB61-D1BF-4854-8B6B-4DE4199CB609}" dt="2025-08-10T20:05:55.739" v="1734"/>
        <pc:sldMkLst>
          <pc:docMk/>
          <pc:sldMk cId="1746477539" sldId="290"/>
        </pc:sldMkLst>
        <pc:spChg chg="add mod">
          <ac:chgData name="Михаил Шиловский" userId="4d0bb0e432b1bc31" providerId="LiveId" clId="{F8F9EB61-D1BF-4854-8B6B-4DE4199CB609}" dt="2025-08-10T19:57:05.340" v="1705" actId="1076"/>
          <ac:spMkLst>
            <pc:docMk/>
            <pc:sldMk cId="1746477539" sldId="290"/>
            <ac:spMk id="2" creationId="{D2DAA853-78E8-045A-083D-79EA44DB8826}"/>
          </ac:spMkLst>
        </pc:spChg>
        <pc:spChg chg="add mod">
          <ac:chgData name="Михаил Шиловский" userId="4d0bb0e432b1bc31" providerId="LiveId" clId="{F8F9EB61-D1BF-4854-8B6B-4DE4199CB609}" dt="2025-08-10T19:57:17.240" v="1707" actId="1076"/>
          <ac:spMkLst>
            <pc:docMk/>
            <pc:sldMk cId="1746477539" sldId="290"/>
            <ac:spMk id="3" creationId="{BF770567-62E0-C090-7BFE-499E1890221A}"/>
          </ac:spMkLst>
        </pc:spChg>
        <pc:spChg chg="mod">
          <ac:chgData name="Михаил Шиловский" userId="4d0bb0e432b1bc31" providerId="LiveId" clId="{F8F9EB61-D1BF-4854-8B6B-4DE4199CB609}" dt="2025-08-10T20:02:42.095" v="1729" actId="1076"/>
          <ac:spMkLst>
            <pc:docMk/>
            <pc:sldMk cId="1746477539" sldId="290"/>
            <ac:spMk id="5" creationId="{457E8C14-2927-443A-F3E0-33AF68491DFE}"/>
          </ac:spMkLst>
        </pc:spChg>
        <pc:spChg chg="mod">
          <ac:chgData name="Михаил Шиловский" userId="4d0bb0e432b1bc31" providerId="LiveId" clId="{F8F9EB61-D1BF-4854-8B6B-4DE4199CB609}" dt="2025-08-10T20:02:36.831" v="1728" actId="1076"/>
          <ac:spMkLst>
            <pc:docMk/>
            <pc:sldMk cId="1746477539" sldId="290"/>
            <ac:spMk id="6" creationId="{0AFC0506-7097-A740-8146-6535B05CA203}"/>
          </ac:spMkLst>
        </pc:spChg>
        <pc:spChg chg="mod">
          <ac:chgData name="Михаил Шиловский" userId="4d0bb0e432b1bc31" providerId="LiveId" clId="{F8F9EB61-D1BF-4854-8B6B-4DE4199CB609}" dt="2025-08-10T20:02:23.070" v="1725" actId="1076"/>
          <ac:spMkLst>
            <pc:docMk/>
            <pc:sldMk cId="1746477539" sldId="290"/>
            <ac:spMk id="7" creationId="{74502F95-BE9C-C64A-C8F6-3D5BE976940C}"/>
          </ac:spMkLst>
        </pc:spChg>
        <pc:spChg chg="mod">
          <ac:chgData name="Михаил Шиловский" userId="4d0bb0e432b1bc31" providerId="LiveId" clId="{F8F9EB61-D1BF-4854-8B6B-4DE4199CB609}" dt="2025-08-10T20:02:10.985" v="1723" actId="1076"/>
          <ac:spMkLst>
            <pc:docMk/>
            <pc:sldMk cId="1746477539" sldId="290"/>
            <ac:spMk id="8" creationId="{986D48FD-0781-B0E3-2430-E28D88921873}"/>
          </ac:spMkLst>
        </pc:spChg>
        <pc:spChg chg="mod">
          <ac:chgData name="Михаил Шиловский" userId="4d0bb0e432b1bc31" providerId="LiveId" clId="{F8F9EB61-D1BF-4854-8B6B-4DE4199CB609}" dt="2025-08-10T20:02:27.942" v="1726" actId="1076"/>
          <ac:spMkLst>
            <pc:docMk/>
            <pc:sldMk cId="1746477539" sldId="290"/>
            <ac:spMk id="9" creationId="{EC290700-4715-365B-9355-E24C2D3D911E}"/>
          </ac:spMkLst>
        </pc:spChg>
        <pc:spChg chg="mod">
          <ac:chgData name="Михаил Шиловский" userId="4d0bb0e432b1bc31" providerId="LiveId" clId="{F8F9EB61-D1BF-4854-8B6B-4DE4199CB609}" dt="2025-08-10T19:57:21.479" v="1709" actId="1076"/>
          <ac:spMkLst>
            <pc:docMk/>
            <pc:sldMk cId="1746477539" sldId="290"/>
            <ac:spMk id="21" creationId="{EF5BBCF7-2E5E-1A18-E8E5-B08E265D6092}"/>
          </ac:spMkLst>
        </pc:spChg>
        <pc:spChg chg="add mod">
          <ac:chgData name="Михаил Шиловский" userId="4d0bb0e432b1bc31" providerId="LiveId" clId="{F8F9EB61-D1BF-4854-8B6B-4DE4199CB609}" dt="2025-08-10T19:57:33.591" v="1711" actId="1076"/>
          <ac:spMkLst>
            <pc:docMk/>
            <pc:sldMk cId="1746477539" sldId="290"/>
            <ac:spMk id="36" creationId="{F7E20A14-097D-A594-6F5F-5ED47F63D5C0}"/>
          </ac:spMkLst>
        </pc:spChg>
        <pc:spChg chg="add mod">
          <ac:chgData name="Михаил Шиловский" userId="4d0bb0e432b1bc31" providerId="LiveId" clId="{F8F9EB61-D1BF-4854-8B6B-4DE4199CB609}" dt="2025-08-10T19:57:45.241" v="1713" actId="1076"/>
          <ac:spMkLst>
            <pc:docMk/>
            <pc:sldMk cId="1746477539" sldId="290"/>
            <ac:spMk id="37" creationId="{CD720F2E-2FDF-D7EE-ECE8-FC30DB5E1D57}"/>
          </ac:spMkLst>
        </pc:spChg>
        <pc:spChg chg="add mod">
          <ac:chgData name="Михаил Шиловский" userId="4d0bb0e432b1bc31" providerId="LiveId" clId="{F8F9EB61-D1BF-4854-8B6B-4DE4199CB609}" dt="2025-08-10T19:57:56.532" v="1715" actId="1076"/>
          <ac:spMkLst>
            <pc:docMk/>
            <pc:sldMk cId="1746477539" sldId="290"/>
            <ac:spMk id="38" creationId="{08500B13-253A-90BD-A278-0EB82F15EE85}"/>
          </ac:spMkLst>
        </pc:spChg>
        <pc:graphicFrameChg chg="mod modGraphic">
          <ac:chgData name="Михаил Шиловский" userId="4d0bb0e432b1bc31" providerId="LiveId" clId="{F8F9EB61-D1BF-4854-8B6B-4DE4199CB609}" dt="2025-08-10T19:59:30.546" v="1719"/>
          <ac:graphicFrameMkLst>
            <pc:docMk/>
            <pc:sldMk cId="1746477539" sldId="290"/>
            <ac:graphicFrameMk id="4" creationId="{9B52E5C3-F6EE-E6EE-AFD5-80B96CF16484}"/>
          </ac:graphicFrameMkLst>
        </pc:graphicFrameChg>
      </pc:sldChg>
      <pc:sldChg chg="delSp add mod ord delAnim">
        <pc:chgData name="Михаил Шиловский" userId="4d0bb0e432b1bc31" providerId="LiveId" clId="{F8F9EB61-D1BF-4854-8B6B-4DE4199CB609}" dt="2025-08-10T20:08:54.524" v="1745" actId="21"/>
        <pc:sldMkLst>
          <pc:docMk/>
          <pc:sldMk cId="532831185" sldId="291"/>
        </pc:sldMkLst>
      </pc:sldChg>
    </pc:docChg>
  </pc:docChgLst>
  <pc:docChgLst>
    <pc:chgData name="Михаил Шиловский" userId="4d0bb0e432b1bc31" providerId="LiveId" clId="{8BE171E5-B8E9-4F4A-9305-AFED1EEB6B10}"/>
    <pc:docChg chg="addSld modSld">
      <pc:chgData name="Михаил Шиловский" userId="4d0bb0e432b1bc31" providerId="LiveId" clId="{8BE171E5-B8E9-4F4A-9305-AFED1EEB6B10}" dt="2018-12-05T17:38:29.091" v="75" actId="20577"/>
      <pc:docMkLst>
        <pc:docMk/>
      </pc:docMkLst>
      <pc:sldChg chg="modSp add">
        <pc:chgData name="Михаил Шиловский" userId="4d0bb0e432b1bc31" providerId="LiveId" clId="{8BE171E5-B8E9-4F4A-9305-AFED1EEB6B10}" dt="2018-12-05T17:38:29.091" v="75" actId="20577"/>
        <pc:sldMkLst>
          <pc:docMk/>
          <pc:sldMk cId="2181385376" sldId="261"/>
        </pc:sldMkLst>
      </pc:sldChg>
    </pc:docChg>
  </pc:docChgLst>
  <pc:docChgLst>
    <pc:chgData name="Михаил Шиловский" userId="4d0bb0e432b1bc31" providerId="LiveId" clId="{6A559C21-9B99-4C2C-83C4-8F4B58FA1420}"/>
    <pc:docChg chg="custSel modSld">
      <pc:chgData name="Михаил Шиловский" userId="4d0bb0e432b1bc31" providerId="LiveId" clId="{6A559C21-9B99-4C2C-83C4-8F4B58FA1420}" dt="2024-04-21T17:46:57.018" v="5" actId="20577"/>
      <pc:docMkLst>
        <pc:docMk/>
      </pc:docMkLst>
      <pc:sldChg chg="delSp modSp mod delAnim modAnim">
        <pc:chgData name="Михаил Шиловский" userId="4d0bb0e432b1bc31" providerId="LiveId" clId="{6A559C21-9B99-4C2C-83C4-8F4B58FA1420}" dt="2024-04-21T17:46:57.018" v="5" actId="20577"/>
        <pc:sldMkLst>
          <pc:docMk/>
          <pc:sldMk cId="2407460591" sldId="257"/>
        </pc:sldMkLst>
      </pc:sldChg>
    </pc:docChg>
  </pc:docChgLst>
  <pc:docChgLst>
    <pc:chgData name="Михаил Шиловский" userId="4d0bb0e432b1bc31" providerId="LiveId" clId="{C55599A7-1DF5-46A2-BA79-6BD7E1DA8A80}"/>
    <pc:docChg chg="custSel addSld delSld modSld sldOrd">
      <pc:chgData name="Михаил Шиловский" userId="4d0bb0e432b1bc31" providerId="LiveId" clId="{C55599A7-1DF5-46A2-BA79-6BD7E1DA8A80}" dt="2025-08-06T10:09:52.716" v="745" actId="20577"/>
      <pc:docMkLst>
        <pc:docMk/>
      </pc:docMkLst>
      <pc:sldChg chg="modSp mod">
        <pc:chgData name="Михаил Шиловский" userId="4d0bb0e432b1bc31" providerId="LiveId" clId="{C55599A7-1DF5-46A2-BA79-6BD7E1DA8A80}" dt="2025-08-06T08:10:04.184" v="248" actId="255"/>
        <pc:sldMkLst>
          <pc:docMk/>
          <pc:sldMk cId="4024992085" sldId="256"/>
        </pc:sldMkLst>
        <pc:spChg chg="mod">
          <ac:chgData name="Михаил Шиловский" userId="4d0bb0e432b1bc31" providerId="LiveId" clId="{C55599A7-1DF5-46A2-BA79-6BD7E1DA8A80}" dt="2025-08-06T08:10:04.184" v="248" actId="255"/>
          <ac:spMkLst>
            <pc:docMk/>
            <pc:sldMk cId="4024992085" sldId="256"/>
            <ac:spMk id="2" creationId="{00000000-0000-0000-0000-000000000000}"/>
          </ac:spMkLst>
        </pc:spChg>
      </pc:sldChg>
      <pc:sldChg chg="modSp mod ord modAnim">
        <pc:chgData name="Михаил Шиловский" userId="4d0bb0e432b1bc31" providerId="LiveId" clId="{C55599A7-1DF5-46A2-BA79-6BD7E1DA8A80}" dt="2025-08-06T09:07:35.484" v="440" actId="122"/>
        <pc:sldMkLst>
          <pc:docMk/>
          <pc:sldMk cId="2407460591" sldId="257"/>
        </pc:sldMkLst>
      </pc:sldChg>
      <pc:sldChg chg="del">
        <pc:chgData name="Михаил Шиловский" userId="4d0bb0e432b1bc31" providerId="LiveId" clId="{C55599A7-1DF5-46A2-BA79-6BD7E1DA8A80}" dt="2025-08-06T09:59:20.755" v="496" actId="2696"/>
        <pc:sldMkLst>
          <pc:docMk/>
          <pc:sldMk cId="2926682261" sldId="258"/>
        </pc:sldMkLst>
      </pc:sldChg>
      <pc:sldChg chg="del">
        <pc:chgData name="Михаил Шиловский" userId="4d0bb0e432b1bc31" providerId="LiveId" clId="{C55599A7-1DF5-46A2-BA79-6BD7E1DA8A80}" dt="2025-08-06T09:59:46.707" v="505" actId="2696"/>
        <pc:sldMkLst>
          <pc:docMk/>
          <pc:sldMk cId="498782941" sldId="259"/>
        </pc:sldMkLst>
      </pc:sldChg>
      <pc:sldChg chg="del">
        <pc:chgData name="Михаил Шиловский" userId="4d0bb0e432b1bc31" providerId="LiveId" clId="{C55599A7-1DF5-46A2-BA79-6BD7E1DA8A80}" dt="2025-08-06T09:59:23.228" v="497" actId="2696"/>
        <pc:sldMkLst>
          <pc:docMk/>
          <pc:sldMk cId="2560280003" sldId="260"/>
        </pc:sldMkLst>
      </pc:sldChg>
      <pc:sldChg chg="del">
        <pc:chgData name="Михаил Шиловский" userId="4d0bb0e432b1bc31" providerId="LiveId" clId="{C55599A7-1DF5-46A2-BA79-6BD7E1DA8A80}" dt="2025-08-06T09:59:34.195" v="500" actId="2696"/>
        <pc:sldMkLst>
          <pc:docMk/>
          <pc:sldMk cId="2181385376" sldId="261"/>
        </pc:sldMkLst>
      </pc:sldChg>
      <pc:sldChg chg="del">
        <pc:chgData name="Михаил Шиловский" userId="4d0bb0e432b1bc31" providerId="LiveId" clId="{C55599A7-1DF5-46A2-BA79-6BD7E1DA8A80}" dt="2025-08-06T09:28:13.673" v="441" actId="2696"/>
        <pc:sldMkLst>
          <pc:docMk/>
          <pc:sldMk cId="81245109" sldId="262"/>
        </pc:sldMkLst>
      </pc:sldChg>
      <pc:sldChg chg="del">
        <pc:chgData name="Михаил Шиловский" userId="4d0bb0e432b1bc31" providerId="LiveId" clId="{C55599A7-1DF5-46A2-BA79-6BD7E1DA8A80}" dt="2025-08-06T09:28:16.388" v="442" actId="2696"/>
        <pc:sldMkLst>
          <pc:docMk/>
          <pc:sldMk cId="383933354" sldId="263"/>
        </pc:sldMkLst>
      </pc:sldChg>
      <pc:sldChg chg="del">
        <pc:chgData name="Михаил Шиловский" userId="4d0bb0e432b1bc31" providerId="LiveId" clId="{C55599A7-1DF5-46A2-BA79-6BD7E1DA8A80}" dt="2025-08-06T09:28:19.243" v="443" actId="2696"/>
        <pc:sldMkLst>
          <pc:docMk/>
          <pc:sldMk cId="2733627296" sldId="264"/>
        </pc:sldMkLst>
      </pc:sldChg>
      <pc:sldChg chg="del">
        <pc:chgData name="Михаил Шиловский" userId="4d0bb0e432b1bc31" providerId="LiveId" clId="{C55599A7-1DF5-46A2-BA79-6BD7E1DA8A80}" dt="2025-08-06T09:28:22.239" v="444" actId="2696"/>
        <pc:sldMkLst>
          <pc:docMk/>
          <pc:sldMk cId="1997077623" sldId="265"/>
        </pc:sldMkLst>
      </pc:sldChg>
      <pc:sldChg chg="del">
        <pc:chgData name="Михаил Шиловский" userId="4d0bb0e432b1bc31" providerId="LiveId" clId="{C55599A7-1DF5-46A2-BA79-6BD7E1DA8A80}" dt="2025-08-06T09:28:25.324" v="445" actId="2696"/>
        <pc:sldMkLst>
          <pc:docMk/>
          <pc:sldMk cId="3637568047" sldId="266"/>
        </pc:sldMkLst>
      </pc:sldChg>
      <pc:sldChg chg="del">
        <pc:chgData name="Михаил Шиловский" userId="4d0bb0e432b1bc31" providerId="LiveId" clId="{C55599A7-1DF5-46A2-BA79-6BD7E1DA8A80}" dt="2025-08-06T09:28:28.010" v="446" actId="2696"/>
        <pc:sldMkLst>
          <pc:docMk/>
          <pc:sldMk cId="326692759" sldId="267"/>
        </pc:sldMkLst>
      </pc:sldChg>
      <pc:sldChg chg="addSp delSp modSp mod">
        <pc:chgData name="Михаил Шиловский" userId="4d0bb0e432b1bc31" providerId="LiveId" clId="{C55599A7-1DF5-46A2-BA79-6BD7E1DA8A80}" dt="2025-08-06T07:59:39.139" v="110" actId="1076"/>
        <pc:sldMkLst>
          <pc:docMk/>
          <pc:sldMk cId="2609228371" sldId="268"/>
        </pc:sldMkLst>
      </pc:sldChg>
      <pc:sldChg chg="modSp mod ord">
        <pc:chgData name="Михаил Шиловский" userId="4d0bb0e432b1bc31" providerId="LiveId" clId="{C55599A7-1DF5-46A2-BA79-6BD7E1DA8A80}" dt="2025-08-06T09:00:34.643" v="422" actId="14100"/>
        <pc:sldMkLst>
          <pc:docMk/>
          <pc:sldMk cId="1503655673" sldId="269"/>
        </pc:sldMkLst>
      </pc:sldChg>
      <pc:sldChg chg="del">
        <pc:chgData name="Михаил Шиловский" userId="4d0bb0e432b1bc31" providerId="LiveId" clId="{C55599A7-1DF5-46A2-BA79-6BD7E1DA8A80}" dt="2025-08-06T09:59:38.800" v="502" actId="2696"/>
        <pc:sldMkLst>
          <pc:docMk/>
          <pc:sldMk cId="3865094023" sldId="270"/>
        </pc:sldMkLst>
      </pc:sldChg>
      <pc:sldChg chg="del">
        <pc:chgData name="Михаил Шиловский" userId="4d0bb0e432b1bc31" providerId="LiveId" clId="{C55599A7-1DF5-46A2-BA79-6BD7E1DA8A80}" dt="2025-08-06T09:59:43.796" v="504" actId="2696"/>
        <pc:sldMkLst>
          <pc:docMk/>
          <pc:sldMk cId="814630168" sldId="271"/>
        </pc:sldMkLst>
      </pc:sldChg>
      <pc:sldChg chg="del">
        <pc:chgData name="Михаил Шиловский" userId="4d0bb0e432b1bc31" providerId="LiveId" clId="{C55599A7-1DF5-46A2-BA79-6BD7E1DA8A80}" dt="2025-08-06T09:59:41.123" v="503" actId="2696"/>
        <pc:sldMkLst>
          <pc:docMk/>
          <pc:sldMk cId="19661755" sldId="272"/>
        </pc:sldMkLst>
      </pc:sldChg>
      <pc:sldChg chg="del">
        <pc:chgData name="Михаил Шиловский" userId="4d0bb0e432b1bc31" providerId="LiveId" clId="{C55599A7-1DF5-46A2-BA79-6BD7E1DA8A80}" dt="2025-08-06T09:59:36.567" v="501" actId="2696"/>
        <pc:sldMkLst>
          <pc:docMk/>
          <pc:sldMk cId="3291044507" sldId="273"/>
        </pc:sldMkLst>
      </pc:sldChg>
      <pc:sldChg chg="del">
        <pc:chgData name="Михаил Шиловский" userId="4d0bb0e432b1bc31" providerId="LiveId" clId="{C55599A7-1DF5-46A2-BA79-6BD7E1DA8A80}" dt="2025-08-06T09:59:28.507" v="498" actId="2696"/>
        <pc:sldMkLst>
          <pc:docMk/>
          <pc:sldMk cId="2460554380" sldId="274"/>
        </pc:sldMkLst>
      </pc:sldChg>
      <pc:sldChg chg="del">
        <pc:chgData name="Михаил Шиловский" userId="4d0bb0e432b1bc31" providerId="LiveId" clId="{C55599A7-1DF5-46A2-BA79-6BD7E1DA8A80}" dt="2025-08-06T09:59:31.533" v="499" actId="2696"/>
        <pc:sldMkLst>
          <pc:docMk/>
          <pc:sldMk cId="1832405267" sldId="275"/>
        </pc:sldMkLst>
      </pc:sldChg>
      <pc:sldChg chg="modSp mod">
        <pc:chgData name="Михаил Шиловский" userId="4d0bb0e432b1bc31" providerId="LiveId" clId="{C55599A7-1DF5-46A2-BA79-6BD7E1DA8A80}" dt="2025-08-06T08:09:37.324" v="247" actId="1076"/>
        <pc:sldMkLst>
          <pc:docMk/>
          <pc:sldMk cId="1298856607" sldId="276"/>
        </pc:sldMkLst>
        <pc:spChg chg="mod">
          <ac:chgData name="Михаил Шиловский" userId="4d0bb0e432b1bc31" providerId="LiveId" clId="{C55599A7-1DF5-46A2-BA79-6BD7E1DA8A80}" dt="2025-08-06T08:09:37.324" v="247" actId="1076"/>
          <ac:spMkLst>
            <pc:docMk/>
            <pc:sldMk cId="1298856607" sldId="276"/>
            <ac:spMk id="3" creationId="{80D019E4-68F0-3770-44EF-687159060543}"/>
          </ac:spMkLst>
        </pc:spChg>
      </pc:sldChg>
      <pc:sldChg chg="addSp delSp modSp new mod modClrScheme delAnim modAnim chgLayout">
        <pc:chgData name="Михаил Шиловский" userId="4d0bb0e432b1bc31" providerId="LiveId" clId="{C55599A7-1DF5-46A2-BA79-6BD7E1DA8A80}" dt="2025-08-06T08:52:45.068" v="353" actId="1076"/>
        <pc:sldMkLst>
          <pc:docMk/>
          <pc:sldMk cId="3357610259" sldId="277"/>
        </pc:sldMkLst>
      </pc:sldChg>
      <pc:sldChg chg="addSp delSp modSp new mod modClrScheme modAnim chgLayout">
        <pc:chgData name="Михаил Шиловский" userId="4d0bb0e432b1bc31" providerId="LiveId" clId="{C55599A7-1DF5-46A2-BA79-6BD7E1DA8A80}" dt="2025-08-06T08:07:27.682" v="197"/>
        <pc:sldMkLst>
          <pc:docMk/>
          <pc:sldMk cId="29990703" sldId="278"/>
        </pc:sldMkLst>
      </pc:sldChg>
      <pc:sldChg chg="addSp delSp modSp add mod delAnim modAnim">
        <pc:chgData name="Михаил Шиловский" userId="4d0bb0e432b1bc31" providerId="LiveId" clId="{C55599A7-1DF5-46A2-BA79-6BD7E1DA8A80}" dt="2025-08-06T08:39:24.366" v="351"/>
        <pc:sldMkLst>
          <pc:docMk/>
          <pc:sldMk cId="2478984882" sldId="279"/>
        </pc:sldMkLst>
      </pc:sldChg>
      <pc:sldChg chg="modSp add mod ord">
        <pc:chgData name="Михаил Шиловский" userId="4d0bb0e432b1bc31" providerId="LiveId" clId="{C55599A7-1DF5-46A2-BA79-6BD7E1DA8A80}" dt="2025-08-06T09:30:28.535" v="495" actId="255"/>
        <pc:sldMkLst>
          <pc:docMk/>
          <pc:sldMk cId="2000569386" sldId="280"/>
        </pc:sldMkLst>
      </pc:sldChg>
      <pc:sldChg chg="addSp delSp modSp new mod modClrScheme chgLayout">
        <pc:chgData name="Михаил Шиловский" userId="4d0bb0e432b1bc31" providerId="LiveId" clId="{C55599A7-1DF5-46A2-BA79-6BD7E1DA8A80}" dt="2025-08-06T10:09:52.716" v="745" actId="20577"/>
        <pc:sldMkLst>
          <pc:docMk/>
          <pc:sldMk cId="3379811699" sldId="281"/>
        </pc:sldMkLst>
      </pc:sldChg>
    </pc:docChg>
  </pc:docChgLst>
  <pc:docChgLst>
    <pc:chgData name="Михаил Шиловский" userId="4d0bb0e432b1bc31" providerId="LiveId" clId="{0FC359E9-213A-4ED2-8E98-FDBE83466352}"/>
    <pc:docChg chg="undo custSel addSld delSld modSld sldOrd">
      <pc:chgData name="Михаил Шиловский" userId="4d0bb0e432b1bc31" providerId="LiveId" clId="{0FC359E9-213A-4ED2-8E98-FDBE83466352}" dt="2024-03-23T08:40:40.862" v="475" actId="207"/>
      <pc:docMkLst>
        <pc:docMk/>
      </pc:docMkLst>
      <pc:sldChg chg="modSp mod">
        <pc:chgData name="Михаил Шиловский" userId="4d0bb0e432b1bc31" providerId="LiveId" clId="{0FC359E9-213A-4ED2-8E98-FDBE83466352}" dt="2024-03-23T08:40:40.862" v="475" actId="207"/>
        <pc:sldMkLst>
          <pc:docMk/>
          <pc:sldMk cId="2560280003" sldId="260"/>
        </pc:sldMkLst>
      </pc:sldChg>
      <pc:sldChg chg="addSp delSp modSp add mod ord modAnim">
        <pc:chgData name="Михаил Шиловский" userId="4d0bb0e432b1bc31" providerId="LiveId" clId="{0FC359E9-213A-4ED2-8E98-FDBE83466352}" dt="2024-03-23T08:25:24.215" v="401"/>
        <pc:sldMkLst>
          <pc:docMk/>
          <pc:sldMk cId="2460554380" sldId="274"/>
        </pc:sldMkLst>
      </pc:sldChg>
      <pc:sldChg chg="modSp add del mod ord">
        <pc:chgData name="Михаил Шиловский" userId="4d0bb0e432b1bc31" providerId="LiveId" clId="{0FC359E9-213A-4ED2-8E98-FDBE83466352}" dt="2024-03-23T08:20:48.745" v="148" actId="2696"/>
        <pc:sldMkLst>
          <pc:docMk/>
          <pc:sldMk cId="542093363" sldId="275"/>
        </pc:sldMkLst>
      </pc:sldChg>
      <pc:sldChg chg="modSp add mod">
        <pc:chgData name="Михаил Шиловский" userId="4d0bb0e432b1bc31" providerId="LiveId" clId="{0FC359E9-213A-4ED2-8E98-FDBE83466352}" dt="2024-03-23T08:25:37.337" v="403" actId="20577"/>
        <pc:sldMkLst>
          <pc:docMk/>
          <pc:sldMk cId="1832405267" sldId="275"/>
        </pc:sldMkLst>
      </pc:sldChg>
      <pc:sldChg chg="modSp new mod modAnim">
        <pc:chgData name="Михаил Шиловский" userId="4d0bb0e432b1bc31" providerId="LiveId" clId="{0FC359E9-213A-4ED2-8E98-FDBE83466352}" dt="2024-03-23T08:29:06.142" v="472" actId="14100"/>
        <pc:sldMkLst>
          <pc:docMk/>
          <pc:sldMk cId="1298856607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EE97954-5647-44C6-BB0D-C8405F943A31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60E4643-66D3-4F2C-8D92-ED2DA2EBBFA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317CA-0CD5-3791-6CFB-7E77000E4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B52E5C3-F6EE-E6EE-AFD5-80B96CF164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073485"/>
              </p:ext>
            </p:extLst>
          </p:nvPr>
        </p:nvGraphicFramePr>
        <p:xfrm>
          <a:off x="395536" y="332656"/>
          <a:ext cx="8208914" cy="5688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702">
                  <a:extLst>
                    <a:ext uri="{9D8B030D-6E8A-4147-A177-3AD203B41FA5}">
                      <a16:colId xmlns:a16="http://schemas.microsoft.com/office/drawing/2014/main" val="1415290690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050513232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131805691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822368038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096920347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557687030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120861221"/>
                    </a:ext>
                  </a:extLst>
                </a:gridCol>
              </a:tblGrid>
              <a:tr h="113772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658987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076924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Г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209132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endParaRPr lang="ru-RU" sz="480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Н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Е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С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580699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Б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С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Т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Ь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3411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57E8C14-2927-443A-F3E0-33AF68491DFE}"/>
              </a:ext>
            </a:extLst>
          </p:cNvPr>
          <p:cNvSpPr txBox="1"/>
          <p:nvPr/>
        </p:nvSpPr>
        <p:spPr>
          <a:xfrm>
            <a:off x="-8112" y="5021111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+mj-lt"/>
              </a:rPr>
              <a:t>1</a:t>
            </a:r>
            <a:endParaRPr lang="ru-RU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C0506-7097-A740-8146-6535B05CA203}"/>
              </a:ext>
            </a:extLst>
          </p:cNvPr>
          <p:cNvSpPr txBox="1"/>
          <p:nvPr/>
        </p:nvSpPr>
        <p:spPr>
          <a:xfrm>
            <a:off x="-8111" y="496126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+mj-lt"/>
              </a:rPr>
              <a:t>5</a:t>
            </a:r>
            <a:endParaRPr lang="ru-RU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502F95-BE9C-C64A-C8F6-3D5BE976940C}"/>
              </a:ext>
            </a:extLst>
          </p:cNvPr>
          <p:cNvSpPr txBox="1"/>
          <p:nvPr/>
        </p:nvSpPr>
        <p:spPr>
          <a:xfrm>
            <a:off x="4373592" y="1617283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+mj-lt"/>
              </a:rPr>
              <a:t>4</a:t>
            </a:r>
            <a:endParaRPr lang="ru-RU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6D48FD-0781-B0E3-2430-E28D88921873}"/>
              </a:ext>
            </a:extLst>
          </p:cNvPr>
          <p:cNvSpPr txBox="1"/>
          <p:nvPr/>
        </p:nvSpPr>
        <p:spPr>
          <a:xfrm>
            <a:off x="2300883" y="2833480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+mj-lt"/>
              </a:rPr>
              <a:t>3</a:t>
            </a:r>
            <a:endParaRPr lang="ru-RU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290700-4715-365B-9355-E24C2D3D911E}"/>
              </a:ext>
            </a:extLst>
          </p:cNvPr>
          <p:cNvSpPr txBox="1"/>
          <p:nvPr/>
        </p:nvSpPr>
        <p:spPr>
          <a:xfrm>
            <a:off x="1109294" y="3890585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+mj-lt"/>
              </a:rPr>
              <a:t>2</a:t>
            </a:r>
            <a:endParaRPr lang="ru-RU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59A0772-EE7E-F800-2DB4-65E7FC7847DA}"/>
              </a:ext>
            </a:extLst>
          </p:cNvPr>
          <p:cNvSpPr/>
          <p:nvPr/>
        </p:nvSpPr>
        <p:spPr>
          <a:xfrm>
            <a:off x="586924" y="515581"/>
            <a:ext cx="838898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844599-BB47-4369-66D4-FC66BDE28AD2}"/>
              </a:ext>
            </a:extLst>
          </p:cNvPr>
          <p:cNvSpPr/>
          <p:nvPr/>
        </p:nvSpPr>
        <p:spPr>
          <a:xfrm>
            <a:off x="1715855" y="515581"/>
            <a:ext cx="838898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BB39513-D078-E4BE-3D37-EFFCA347685E}"/>
              </a:ext>
            </a:extLst>
          </p:cNvPr>
          <p:cNvSpPr/>
          <p:nvPr/>
        </p:nvSpPr>
        <p:spPr>
          <a:xfrm>
            <a:off x="2866960" y="515581"/>
            <a:ext cx="838898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8B60FB-88DF-371C-6633-7611F1AA4DCB}"/>
              </a:ext>
            </a:extLst>
          </p:cNvPr>
          <p:cNvSpPr/>
          <p:nvPr/>
        </p:nvSpPr>
        <p:spPr>
          <a:xfrm>
            <a:off x="4050923" y="515581"/>
            <a:ext cx="838898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B51C8BC-A735-B11A-58AE-34FF648A9092}"/>
              </a:ext>
            </a:extLst>
          </p:cNvPr>
          <p:cNvSpPr/>
          <p:nvPr/>
        </p:nvSpPr>
        <p:spPr>
          <a:xfrm>
            <a:off x="6378252" y="1651775"/>
            <a:ext cx="838898" cy="79208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9088E6E-AC92-7AF4-3799-A59E25F032E1}"/>
              </a:ext>
            </a:extLst>
          </p:cNvPr>
          <p:cNvSpPr/>
          <p:nvPr/>
        </p:nvSpPr>
        <p:spPr>
          <a:xfrm>
            <a:off x="7524328" y="1651378"/>
            <a:ext cx="838898" cy="79208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E848DF6-2DE4-7DD1-5CB8-CCC69897346D}"/>
              </a:ext>
            </a:extLst>
          </p:cNvPr>
          <p:cNvSpPr/>
          <p:nvPr/>
        </p:nvSpPr>
        <p:spPr>
          <a:xfrm>
            <a:off x="2944616" y="2872389"/>
            <a:ext cx="838898" cy="792088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6276A05-7240-C49E-62F9-F5E80B97D8D0}"/>
              </a:ext>
            </a:extLst>
          </p:cNvPr>
          <p:cNvSpPr/>
          <p:nvPr/>
        </p:nvSpPr>
        <p:spPr>
          <a:xfrm>
            <a:off x="4142418" y="2872389"/>
            <a:ext cx="838898" cy="792088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F5BBCF7-2E5E-1A18-E8E5-B08E265D6092}"/>
              </a:ext>
            </a:extLst>
          </p:cNvPr>
          <p:cNvSpPr/>
          <p:nvPr/>
        </p:nvSpPr>
        <p:spPr>
          <a:xfrm>
            <a:off x="6384833" y="2877644"/>
            <a:ext cx="838898" cy="792088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F54C8A2-9126-87DC-C54B-EF01FC5F231F}"/>
              </a:ext>
            </a:extLst>
          </p:cNvPr>
          <p:cNvSpPr/>
          <p:nvPr/>
        </p:nvSpPr>
        <p:spPr>
          <a:xfrm>
            <a:off x="7524328" y="2877644"/>
            <a:ext cx="838898" cy="792088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8217290-1A5B-DC21-D44A-35AC5D2A743F}"/>
              </a:ext>
            </a:extLst>
          </p:cNvPr>
          <p:cNvSpPr/>
          <p:nvPr/>
        </p:nvSpPr>
        <p:spPr>
          <a:xfrm>
            <a:off x="1761207" y="3952510"/>
            <a:ext cx="838898" cy="792088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E85EE5E-61D0-7676-F04E-9953C441A9D6}"/>
              </a:ext>
            </a:extLst>
          </p:cNvPr>
          <p:cNvSpPr/>
          <p:nvPr/>
        </p:nvSpPr>
        <p:spPr>
          <a:xfrm>
            <a:off x="2954500" y="3929494"/>
            <a:ext cx="838898" cy="792088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72948BB-56DE-1682-4C63-22213D8B7DA1}"/>
              </a:ext>
            </a:extLst>
          </p:cNvPr>
          <p:cNvSpPr/>
          <p:nvPr/>
        </p:nvSpPr>
        <p:spPr>
          <a:xfrm>
            <a:off x="4129729" y="3940193"/>
            <a:ext cx="838898" cy="792088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92ADE60-71C7-E8E6-A920-8197A46797C4}"/>
              </a:ext>
            </a:extLst>
          </p:cNvPr>
          <p:cNvSpPr/>
          <p:nvPr/>
        </p:nvSpPr>
        <p:spPr>
          <a:xfrm>
            <a:off x="6378252" y="3940193"/>
            <a:ext cx="838898" cy="792088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6D37A7C-2B18-8564-6894-DBF0AEFEA7F1}"/>
              </a:ext>
            </a:extLst>
          </p:cNvPr>
          <p:cNvSpPr/>
          <p:nvPr/>
        </p:nvSpPr>
        <p:spPr>
          <a:xfrm>
            <a:off x="7524328" y="3940193"/>
            <a:ext cx="838898" cy="792088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78DDCDD-D37D-0280-0547-A129643D2EF9}"/>
              </a:ext>
            </a:extLst>
          </p:cNvPr>
          <p:cNvSpPr/>
          <p:nvPr/>
        </p:nvSpPr>
        <p:spPr>
          <a:xfrm>
            <a:off x="611977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0BA51E16-5899-9900-27CB-14CF58572080}"/>
              </a:ext>
            </a:extLst>
          </p:cNvPr>
          <p:cNvSpPr/>
          <p:nvPr/>
        </p:nvSpPr>
        <p:spPr>
          <a:xfrm>
            <a:off x="1759503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9EDE278-D30D-2BB5-A4D9-318A2654009B}"/>
              </a:ext>
            </a:extLst>
          </p:cNvPr>
          <p:cNvSpPr/>
          <p:nvPr/>
        </p:nvSpPr>
        <p:spPr>
          <a:xfrm>
            <a:off x="2944616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C0B498F-DC1A-FE38-D756-8958C45892AC}"/>
              </a:ext>
            </a:extLst>
          </p:cNvPr>
          <p:cNvSpPr/>
          <p:nvPr/>
        </p:nvSpPr>
        <p:spPr>
          <a:xfrm>
            <a:off x="4152551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1F5C1C4F-7B50-7A23-6CC5-9C9050C3219D}"/>
              </a:ext>
            </a:extLst>
          </p:cNvPr>
          <p:cNvSpPr/>
          <p:nvPr/>
        </p:nvSpPr>
        <p:spPr>
          <a:xfrm>
            <a:off x="6384833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097A3748-8EFF-C61C-B184-C961DF64D905}"/>
              </a:ext>
            </a:extLst>
          </p:cNvPr>
          <p:cNvSpPr/>
          <p:nvPr/>
        </p:nvSpPr>
        <p:spPr>
          <a:xfrm>
            <a:off x="7524328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2DAA853-78E8-045A-083D-79EA44DB8826}"/>
              </a:ext>
            </a:extLst>
          </p:cNvPr>
          <p:cNvSpPr/>
          <p:nvPr/>
        </p:nvSpPr>
        <p:spPr>
          <a:xfrm>
            <a:off x="5234886" y="515581"/>
            <a:ext cx="838898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770567-62E0-C090-7BFE-499E1890221A}"/>
              </a:ext>
            </a:extLst>
          </p:cNvPr>
          <p:cNvSpPr/>
          <p:nvPr/>
        </p:nvSpPr>
        <p:spPr>
          <a:xfrm>
            <a:off x="5234886" y="1651378"/>
            <a:ext cx="838898" cy="79208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7E20A14-097D-A594-6F5F-5ED47F63D5C0}"/>
              </a:ext>
            </a:extLst>
          </p:cNvPr>
          <p:cNvSpPr/>
          <p:nvPr/>
        </p:nvSpPr>
        <p:spPr>
          <a:xfrm>
            <a:off x="5263625" y="2872389"/>
            <a:ext cx="838898" cy="792088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CD720F2E-2FDF-D7EE-ECE8-FC30DB5E1D57}"/>
              </a:ext>
            </a:extLst>
          </p:cNvPr>
          <p:cNvSpPr/>
          <p:nvPr/>
        </p:nvSpPr>
        <p:spPr>
          <a:xfrm>
            <a:off x="5285114" y="3957705"/>
            <a:ext cx="838898" cy="792088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8500B13-253A-90BD-A278-0EB82F15EE85}"/>
              </a:ext>
            </a:extLst>
          </p:cNvPr>
          <p:cNvSpPr/>
          <p:nvPr/>
        </p:nvSpPr>
        <p:spPr>
          <a:xfrm>
            <a:off x="5289653" y="5021111"/>
            <a:ext cx="838898" cy="792088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47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2" grpId="0" animBg="1"/>
      <p:bldP spid="3" grpId="0" animBg="1"/>
      <p:bldP spid="36" grpId="0" animBg="1"/>
      <p:bldP spid="37" grpId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Правила </a:t>
            </a:r>
            <a:r>
              <a:rPr lang="ru-RU"/>
              <a:t>написания адреса</a:t>
            </a:r>
            <a:br>
              <a:rPr lang="ru-RU"/>
            </a:br>
            <a:r>
              <a:rPr lang="ru-RU"/>
              <a:t>                 </a:t>
            </a:r>
            <a:r>
              <a:rPr lang="ru-RU" dirty="0"/>
              <a:t>на  конверте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75" y="1700808"/>
            <a:ext cx="8496944" cy="4373563"/>
          </a:xfrm>
        </p:spPr>
        <p:txBody>
          <a:bodyPr>
            <a:noAutofit/>
          </a:bodyPr>
          <a:lstStyle/>
          <a:p>
            <a:r>
              <a:rPr lang="ru-RU" sz="2400" dirty="0"/>
              <a:t>6. </a:t>
            </a:r>
            <a:r>
              <a:rPr lang="ru-RU" sz="3200" dirty="0"/>
              <a:t>Названия частей адреса можно сокращать:</a:t>
            </a:r>
            <a:br>
              <a:rPr lang="ru-RU" sz="3200" dirty="0"/>
            </a:br>
            <a:r>
              <a:rPr lang="ru-RU" sz="3600" dirty="0"/>
              <a:t>область – </a:t>
            </a:r>
            <a:r>
              <a:rPr lang="ru-RU" sz="3600" dirty="0">
                <a:solidFill>
                  <a:srgbClr val="FF0000"/>
                </a:solidFill>
              </a:rPr>
              <a:t>обл.</a:t>
            </a:r>
            <a:r>
              <a:rPr lang="ru-RU" sz="3600" dirty="0"/>
              <a:t>       </a:t>
            </a:r>
            <a:br>
              <a:rPr lang="ru-RU" sz="3600" dirty="0"/>
            </a:br>
            <a:r>
              <a:rPr lang="ru-RU" sz="3600" dirty="0"/>
              <a:t>город – </a:t>
            </a:r>
            <a:r>
              <a:rPr lang="ru-RU" sz="3600" dirty="0">
                <a:solidFill>
                  <a:srgbClr val="FF0000"/>
                </a:solidFill>
              </a:rPr>
              <a:t>г.            </a:t>
            </a:r>
            <a:br>
              <a:rPr lang="ru-RU" sz="3600" dirty="0"/>
            </a:br>
            <a:r>
              <a:rPr lang="ru-RU" sz="3600" dirty="0"/>
              <a:t>улица – </a:t>
            </a:r>
            <a:r>
              <a:rPr lang="ru-RU" sz="3600" dirty="0">
                <a:solidFill>
                  <a:srgbClr val="FF0000"/>
                </a:solidFill>
              </a:rPr>
              <a:t>ул.</a:t>
            </a:r>
            <a:br>
              <a:rPr lang="ru-RU" sz="3600" dirty="0"/>
            </a:br>
            <a:r>
              <a:rPr lang="ru-RU" sz="3600" dirty="0"/>
              <a:t>дом – </a:t>
            </a:r>
            <a:r>
              <a:rPr lang="ru-RU" sz="3600" dirty="0">
                <a:solidFill>
                  <a:srgbClr val="FF0000"/>
                </a:solidFill>
              </a:rPr>
              <a:t>д.</a:t>
            </a:r>
            <a:r>
              <a:rPr lang="ru-RU" sz="3600" dirty="0"/>
              <a:t>        </a:t>
            </a:r>
            <a:br>
              <a:rPr lang="ru-RU" sz="3600" dirty="0"/>
            </a:br>
            <a:r>
              <a:rPr lang="ru-RU" sz="3600" dirty="0"/>
              <a:t>корпус – </a:t>
            </a:r>
            <a:r>
              <a:rPr lang="ru-RU" sz="3600" dirty="0">
                <a:solidFill>
                  <a:srgbClr val="FF0000"/>
                </a:solidFill>
              </a:rPr>
              <a:t>кор.</a:t>
            </a:r>
            <a:r>
              <a:rPr lang="ru-RU" sz="3600" dirty="0"/>
              <a:t>        </a:t>
            </a:r>
            <a:br>
              <a:rPr lang="ru-RU" sz="3600" dirty="0"/>
            </a:br>
            <a:r>
              <a:rPr lang="ru-RU" sz="3600" dirty="0"/>
              <a:t>квартира – </a:t>
            </a:r>
            <a:r>
              <a:rPr lang="ru-RU" sz="3600" dirty="0">
                <a:solidFill>
                  <a:srgbClr val="FF0000"/>
                </a:solidFill>
              </a:rPr>
              <a:t>кв.</a:t>
            </a:r>
          </a:p>
        </p:txBody>
      </p:sp>
    </p:spTree>
    <p:extLst>
      <p:ext uri="{BB962C8B-B14F-4D97-AF65-F5344CB8AC3E}">
        <p14:creationId xmlns:p14="http://schemas.microsoft.com/office/powerpoint/2010/main" val="1832405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69A55-0A0E-4D2D-A6DA-4265D799B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86DD1A-BCE5-19D5-B619-F6EB89FB8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972026"/>
          </a:xfrm>
        </p:spPr>
        <p:txBody>
          <a:bodyPr/>
          <a:lstStyle/>
          <a:p>
            <a:r>
              <a:rPr lang="ru-RU" dirty="0"/>
              <a:t>Адрес  на  конверте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CB8CF6E2-4229-FDEA-BFB2-1725CF61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74" y="1412776"/>
            <a:ext cx="8318948" cy="468052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5E3770-35BA-340C-1E22-625958787CF2}"/>
              </a:ext>
            </a:extLst>
          </p:cNvPr>
          <p:cNvSpPr txBox="1"/>
          <p:nvPr/>
        </p:nvSpPr>
        <p:spPr>
          <a:xfrm>
            <a:off x="2483768" y="263691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184042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4D9B35-1B69-25FF-9D50-053D4635672B}"/>
              </a:ext>
            </a:extLst>
          </p:cNvPr>
          <p:cNvSpPr txBox="1"/>
          <p:nvPr/>
        </p:nvSpPr>
        <p:spPr>
          <a:xfrm>
            <a:off x="4572000" y="52292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141401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3D57FA-6243-9C8A-1E25-1AF8F671A410}"/>
              </a:ext>
            </a:extLst>
          </p:cNvPr>
          <p:cNvSpPr txBox="1"/>
          <p:nvPr/>
        </p:nvSpPr>
        <p:spPr>
          <a:xfrm>
            <a:off x="5125998" y="3358733"/>
            <a:ext cx="1883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Иванов</a:t>
            </a:r>
            <a:r>
              <a:rPr lang="ru-RU" b="1" dirty="0">
                <a:solidFill>
                  <a:srgbClr val="00B0F0"/>
                </a:solidFill>
              </a:rPr>
              <a:t>у</a:t>
            </a:r>
            <a:r>
              <a:rPr lang="ru-RU" b="1" dirty="0">
                <a:solidFill>
                  <a:srgbClr val="FF0000"/>
                </a:solidFill>
              </a:rPr>
              <a:t>   П. А.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F7B30-5F42-00FF-09C8-98807709C773}"/>
              </a:ext>
            </a:extLst>
          </p:cNvPr>
          <p:cNvSpPr txBox="1"/>
          <p:nvPr/>
        </p:nvSpPr>
        <p:spPr>
          <a:xfrm>
            <a:off x="1175801" y="2246789"/>
            <a:ext cx="857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кв. 63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89A356-FC83-EA6A-A0D4-EB13685501B5}"/>
              </a:ext>
            </a:extLst>
          </p:cNvPr>
          <p:cNvSpPr txBox="1"/>
          <p:nvPr/>
        </p:nvSpPr>
        <p:spPr>
          <a:xfrm>
            <a:off x="1106082" y="1331476"/>
            <a:ext cx="2103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Кузнецов</a:t>
            </a:r>
            <a:r>
              <a:rPr lang="ru-RU" b="1" dirty="0">
                <a:solidFill>
                  <a:srgbClr val="00B0F0"/>
                </a:solidFill>
              </a:rPr>
              <a:t>а</a:t>
            </a:r>
            <a:r>
              <a:rPr lang="ru-RU" b="1" dirty="0">
                <a:solidFill>
                  <a:srgbClr val="FF0000"/>
                </a:solidFill>
              </a:rPr>
              <a:t>  И.  П.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A7572B-A6C1-F3B9-7404-DB549D673FB0}"/>
              </a:ext>
            </a:extLst>
          </p:cNvPr>
          <p:cNvSpPr txBox="1"/>
          <p:nvPr/>
        </p:nvSpPr>
        <p:spPr>
          <a:xfrm>
            <a:off x="1015004" y="1672874"/>
            <a:ext cx="25020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Мурманская обл.,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D3EC1E-9237-FA84-E9E4-01A6EA735B52}"/>
              </a:ext>
            </a:extLst>
          </p:cNvPr>
          <p:cNvSpPr txBox="1"/>
          <p:nvPr/>
        </p:nvSpPr>
        <p:spPr>
          <a:xfrm>
            <a:off x="440060" y="1988840"/>
            <a:ext cx="2502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г. Кандалакша, 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376D45-DEEF-24C0-1EA8-16DC329898C9}"/>
              </a:ext>
            </a:extLst>
          </p:cNvPr>
          <p:cNvSpPr txBox="1"/>
          <p:nvPr/>
        </p:nvSpPr>
        <p:spPr>
          <a:xfrm>
            <a:off x="2204523" y="1967782"/>
            <a:ext cx="14751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ул. Лесная, 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AF2588-4D83-465B-FB14-DA46E8D36A06}"/>
              </a:ext>
            </a:extLst>
          </p:cNvPr>
          <p:cNvSpPr txBox="1"/>
          <p:nvPr/>
        </p:nvSpPr>
        <p:spPr>
          <a:xfrm>
            <a:off x="472574" y="2265839"/>
            <a:ext cx="773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д. 21, 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AB89CE-C81F-4C0B-2F1B-5A1CB8FB9DD0}"/>
              </a:ext>
            </a:extLst>
          </p:cNvPr>
          <p:cNvSpPr txBox="1"/>
          <p:nvPr/>
        </p:nvSpPr>
        <p:spPr>
          <a:xfrm>
            <a:off x="4723078" y="4016097"/>
            <a:ext cx="228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Московская  обл., </a:t>
            </a:r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335CA00-5AD0-BC6C-5BB1-E5F545CA5A69}"/>
              </a:ext>
            </a:extLst>
          </p:cNvPr>
          <p:cNvSpPr txBox="1"/>
          <p:nvPr/>
        </p:nvSpPr>
        <p:spPr>
          <a:xfrm>
            <a:off x="6804248" y="3986788"/>
            <a:ext cx="1205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rgbClr val="FF0000"/>
                </a:solidFill>
                <a:latin typeface="Arial"/>
              </a:rPr>
              <a:t>г.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Химки, </a:t>
            </a:r>
            <a:endParaRPr lang="ru-RU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01E3B9-B27C-1981-0622-9C62318A2BA6}"/>
              </a:ext>
            </a:extLst>
          </p:cNvPr>
          <p:cNvSpPr txBox="1"/>
          <p:nvPr/>
        </p:nvSpPr>
        <p:spPr>
          <a:xfrm>
            <a:off x="4436629" y="4282063"/>
            <a:ext cx="1565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ул. Победы, </a:t>
            </a:r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056744-F7D7-9B1D-3548-E48429714AFD}"/>
              </a:ext>
            </a:extLst>
          </p:cNvPr>
          <p:cNvSpPr txBox="1"/>
          <p:nvPr/>
        </p:nvSpPr>
        <p:spPr>
          <a:xfrm>
            <a:off x="5924911" y="4273206"/>
            <a:ext cx="8458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д. 3,</a:t>
            </a:r>
            <a:endParaRPr lang="ru-RU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FEE6EC-CA72-875F-5B7D-343AEF72E7FA}"/>
              </a:ext>
            </a:extLst>
          </p:cNvPr>
          <p:cNvSpPr txBox="1"/>
          <p:nvPr/>
        </p:nvSpPr>
        <p:spPr>
          <a:xfrm>
            <a:off x="6427509" y="4273206"/>
            <a:ext cx="9690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кор. 4,</a:t>
            </a:r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5184BF-16B4-ACDD-A1AA-28E05B2AA3F5}"/>
              </a:ext>
            </a:extLst>
          </p:cNvPr>
          <p:cNvSpPr txBox="1"/>
          <p:nvPr/>
        </p:nvSpPr>
        <p:spPr>
          <a:xfrm>
            <a:off x="7243658" y="4282063"/>
            <a:ext cx="1015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кв. 231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6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0" grpId="0"/>
      <p:bldP spid="11" grpId="0"/>
      <p:bldP spid="13" grpId="0"/>
      <p:bldP spid="15" grpId="0"/>
      <p:bldP spid="17" grpId="0"/>
      <p:bldP spid="19" grpId="0"/>
      <p:bldP spid="21" grpId="0"/>
      <p:bldP spid="23" grpId="0"/>
      <p:bldP spid="25" grpId="0"/>
      <p:bldP spid="27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87A7333-9B56-9A1C-DA02-1593D53F5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52718"/>
            <a:ext cx="8640960" cy="756002"/>
          </a:xfrm>
        </p:spPr>
        <p:txBody>
          <a:bodyPr/>
          <a:lstStyle/>
          <a:p>
            <a:r>
              <a:rPr lang="ru-RU" dirty="0"/>
              <a:t>Запиши адреса на конверте</a:t>
            </a:r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E987E230-11BD-3E2F-7714-FBC871B369A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77065049"/>
              </p:ext>
            </p:extLst>
          </p:nvPr>
        </p:nvGraphicFramePr>
        <p:xfrm>
          <a:off x="251520" y="1124744"/>
          <a:ext cx="8424936" cy="244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102411219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46166856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819892804"/>
                    </a:ext>
                  </a:extLst>
                </a:gridCol>
              </a:tblGrid>
              <a:tr h="1224136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В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А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Р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И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А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Н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Т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№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>
                          <a:solidFill>
                            <a:srgbClr val="00B050"/>
                          </a:solidFill>
                        </a:rPr>
                        <a:t>Отп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ru-RU" sz="2400" b="1" dirty="0" err="1">
                          <a:solidFill>
                            <a:srgbClr val="00B050"/>
                          </a:solidFill>
                        </a:rPr>
                        <a:t>равитель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дом …., ………………….. область, улица ………………….., квартира ……., город …………….., 184143,  ФИО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390448"/>
                  </a:ext>
                </a:extLst>
              </a:tr>
              <a:tr h="12241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>
                          <a:solidFill>
                            <a:srgbClr val="0070C0"/>
                          </a:solidFill>
                        </a:rPr>
                        <a:t>Адре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</a:rPr>
                        <a:t>- сат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город Сокол, дом 19, квартира  78, 207319, Вологодская область, </a:t>
                      </a: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Молотов Алексей Петрович, </a:t>
                      </a:r>
                      <a:r>
                        <a:rPr lang="ru-RU" sz="2400" b="1" dirty="0"/>
                        <a:t>улица Ленина, корпус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776055"/>
                  </a:ext>
                </a:extLst>
              </a:tr>
            </a:tbl>
          </a:graphicData>
        </a:graphic>
      </p:graphicFrame>
      <p:graphicFrame>
        <p:nvGraphicFramePr>
          <p:cNvPr id="14" name="Объект 12">
            <a:extLst>
              <a:ext uri="{FF2B5EF4-FFF2-40B4-BE49-F238E27FC236}">
                <a16:creationId xmlns:a16="http://schemas.microsoft.com/office/drawing/2014/main" id="{824E8EB8-05F2-8CB3-37D1-456F5746A4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3220642"/>
              </p:ext>
            </p:extLst>
          </p:nvPr>
        </p:nvGraphicFramePr>
        <p:xfrm>
          <a:off x="253827" y="3717032"/>
          <a:ext cx="8424936" cy="244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102411219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46166856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819892804"/>
                    </a:ext>
                  </a:extLst>
                </a:gridCol>
              </a:tblGrid>
              <a:tr h="1224136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В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А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Р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И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А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Н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Т</a:t>
                      </a:r>
                      <a:br>
                        <a:rPr lang="ru-RU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№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>
                          <a:solidFill>
                            <a:srgbClr val="00B050"/>
                          </a:solidFill>
                        </a:rPr>
                        <a:t>Отп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ru-RU" sz="2400" b="1" dirty="0" err="1">
                          <a:solidFill>
                            <a:srgbClr val="00B050"/>
                          </a:solidFill>
                        </a:rPr>
                        <a:t>равитель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ФИО</a:t>
                      </a:r>
                      <a:endParaRPr lang="ru-RU" sz="2400" b="1" dirty="0"/>
                    </a:p>
                    <a:p>
                      <a:r>
                        <a:rPr lang="ru-RU" sz="2400" b="1" dirty="0"/>
                        <a:t>………………….. обл., г. ……………, ул. ………………., д. …., квартира …….,  184143,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390448"/>
                  </a:ext>
                </a:extLst>
              </a:tr>
              <a:tr h="12241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>
                          <a:solidFill>
                            <a:srgbClr val="0070C0"/>
                          </a:solidFill>
                        </a:rPr>
                        <a:t>Адре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</a:rPr>
                        <a:t>- сат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Никитиной Ольге Павловне, Липецкая область, город Елец, улица Парковая, дом 22, квартира  39, 387123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776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219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44FCACF-8DD4-42D9-48F0-CA0E1DDFF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828010"/>
          </a:xfrm>
        </p:spPr>
        <p:txBody>
          <a:bodyPr/>
          <a:lstStyle/>
          <a:p>
            <a:pPr algn="ctr"/>
            <a:r>
              <a:rPr lang="ru-RU" dirty="0"/>
              <a:t>Домашнее  задание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5698CCD-E1E9-5D18-781E-FF2773CA7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Рабочая тетрадь:</a:t>
            </a:r>
          </a:p>
          <a:p>
            <a:pPr marL="457200" indent="-457200">
              <a:buFontTx/>
              <a:buChar char="-"/>
            </a:pPr>
            <a:r>
              <a:rPr lang="ru-RU" sz="3200" dirty="0">
                <a:effectLst/>
                <a:ea typeface="Calibri" panose="020F0502020204030204" pitchFamily="34" charset="0"/>
              </a:rPr>
              <a:t>стр. 7, упр. № 6;</a:t>
            </a:r>
          </a:p>
          <a:p>
            <a:br>
              <a:rPr lang="ru-RU" sz="3200" dirty="0">
                <a:effectLst/>
                <a:ea typeface="Calibri" panose="020F0502020204030204" pitchFamily="34" charset="0"/>
              </a:rPr>
            </a:br>
            <a:r>
              <a:rPr lang="ru-RU" sz="3200" dirty="0">
                <a:effectLst/>
                <a:ea typeface="Calibri" panose="020F0502020204030204" pitchFamily="34" charset="0"/>
              </a:rPr>
              <a:t>- стр. 7, упр. № 7, стр. 9, упр. 9.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91388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877146-5C4D-07ED-5159-EC53B5CB8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52718"/>
            <a:ext cx="8496944" cy="6119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Источники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B532FE2-7191-FC47-561C-95293594B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799534"/>
              </p:ext>
            </p:extLst>
          </p:nvPr>
        </p:nvGraphicFramePr>
        <p:xfrm>
          <a:off x="323528" y="896466"/>
          <a:ext cx="8496944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375">
                  <a:extLst>
                    <a:ext uri="{9D8B030D-6E8A-4147-A177-3AD203B41FA5}">
                      <a16:colId xmlns:a16="http://schemas.microsoft.com/office/drawing/2014/main" val="3163295402"/>
                    </a:ext>
                  </a:extLst>
                </a:gridCol>
                <a:gridCol w="1016961">
                  <a:extLst>
                    <a:ext uri="{9D8B030D-6E8A-4147-A177-3AD203B41FA5}">
                      <a16:colId xmlns:a16="http://schemas.microsoft.com/office/drawing/2014/main" val="945822798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35122325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Слайд №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Фото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https://dzen.ru/a/YZtYhM322zLoY1Sw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990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070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407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621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6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736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950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D019E4-68F0-3770-44EF-687159060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368" y="980728"/>
            <a:ext cx="8291264" cy="396044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Адрес</a:t>
            </a:r>
            <a:r>
              <a:rPr lang="ru-RU" sz="48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точное указание места жительства человека или нахождения </a:t>
            </a:r>
            <a:r>
              <a:rPr lang="ru-RU" sz="4800" b="0" dirty="0">
                <a:solidFill>
                  <a:srgbClr val="000000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организации.</a:t>
            </a:r>
            <a:endParaRPr lang="ru-RU" sz="4800" b="0" dirty="0">
              <a:solidFill>
                <a:srgbClr val="000000"/>
              </a:solidFill>
              <a:latin typeface="+mj-lt"/>
            </a:endParaRPr>
          </a:p>
          <a:p>
            <a:endParaRPr lang="ru-RU" sz="4800" dirty="0">
              <a:latin typeface="Arial Black" panose="020B0A040201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4B5436-1058-EDCA-3D60-42024A340B88}"/>
              </a:ext>
            </a:extLst>
          </p:cNvPr>
          <p:cNvSpPr/>
          <p:nvPr/>
        </p:nvSpPr>
        <p:spPr>
          <a:xfrm>
            <a:off x="3203848" y="1151456"/>
            <a:ext cx="2736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D3916EC-C7F4-FA1D-B7B4-A47915D4D8E0}"/>
              </a:ext>
            </a:extLst>
          </p:cNvPr>
          <p:cNvSpPr/>
          <p:nvPr/>
        </p:nvSpPr>
        <p:spPr>
          <a:xfrm>
            <a:off x="4716016" y="2599431"/>
            <a:ext cx="345638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FF4C80B-4AD9-D648-A453-8B150094B8C9}"/>
              </a:ext>
            </a:extLst>
          </p:cNvPr>
          <p:cNvSpPr/>
          <p:nvPr/>
        </p:nvSpPr>
        <p:spPr>
          <a:xfrm>
            <a:off x="454968" y="4077072"/>
            <a:ext cx="4837112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5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E3F43-CE8F-B4B3-8ECA-BDEDF515F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658F686-3824-BB85-8B11-76FFB77D8B46}"/>
              </a:ext>
            </a:extLst>
          </p:cNvPr>
          <p:cNvGraphicFramePr>
            <a:graphicFrameLocks noGrp="1"/>
          </p:cNvGraphicFramePr>
          <p:nvPr/>
        </p:nvGraphicFramePr>
        <p:xfrm>
          <a:off x="395536" y="332656"/>
          <a:ext cx="8208914" cy="5688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702">
                  <a:extLst>
                    <a:ext uri="{9D8B030D-6E8A-4147-A177-3AD203B41FA5}">
                      <a16:colId xmlns:a16="http://schemas.microsoft.com/office/drawing/2014/main" val="1415290690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050513232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131805691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822368038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096920347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557687030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120861221"/>
                    </a:ext>
                  </a:extLst>
                </a:gridCol>
              </a:tblGrid>
              <a:tr h="113772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658987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076924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Г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209132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endParaRPr lang="ru-RU" sz="480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Н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Е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С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580699"/>
                  </a:ext>
                </a:extLst>
              </a:tr>
              <a:tr h="113772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Б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С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Т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+mj-lt"/>
                        </a:rPr>
                        <a:t>Ь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341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831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748C4-4324-9D0B-E80B-0E21B84EE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52718"/>
            <a:ext cx="8784976" cy="1371600"/>
          </a:xfrm>
        </p:spPr>
        <p:txBody>
          <a:bodyPr/>
          <a:lstStyle/>
          <a:p>
            <a:pPr algn="ctr"/>
            <a:r>
              <a:rPr lang="ru-RU" dirty="0"/>
              <a:t>Кому  нужно  вручить письмо?</a:t>
            </a:r>
          </a:p>
        </p:txBody>
      </p:sp>
      <p:pic>
        <p:nvPicPr>
          <p:cNvPr id="4" name="Рисунок 3" descr="Изображение выглядит как человек, Человеческое лицо, одежда, улыбк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6421915B-7C3B-E175-EAA2-CE45ED082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40" y="1524318"/>
            <a:ext cx="7308304" cy="487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2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/>
              <a:t>ДЕЛОВАЯ БУМАГА. Адрес.  </a:t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992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756002"/>
          </a:xfrm>
        </p:spPr>
        <p:txBody>
          <a:bodyPr/>
          <a:lstStyle/>
          <a:p>
            <a:pPr algn="ctr"/>
            <a:r>
              <a:rPr lang="ru-RU" dirty="0"/>
              <a:t>Адрес  на  конверте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72" y="1232838"/>
            <a:ext cx="8621455" cy="4104456"/>
          </a:xfrm>
        </p:spPr>
      </p:pic>
    </p:spTree>
    <p:extLst>
      <p:ext uri="{BB962C8B-B14F-4D97-AF65-F5344CB8AC3E}">
        <p14:creationId xmlns:p14="http://schemas.microsoft.com/office/powerpoint/2010/main" val="292668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Правила </a:t>
            </a:r>
            <a:r>
              <a:rPr lang="ru-RU"/>
              <a:t>написания адреса</a:t>
            </a:r>
            <a:br>
              <a:rPr lang="ru-RU"/>
            </a:br>
            <a:r>
              <a:rPr lang="ru-RU"/>
              <a:t>                 </a:t>
            </a:r>
            <a:r>
              <a:rPr lang="ru-RU" dirty="0"/>
              <a:t>на  конверте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42218"/>
            <a:ext cx="8496944" cy="4373563"/>
          </a:xfrm>
        </p:spPr>
        <p:txBody>
          <a:bodyPr>
            <a:noAutofit/>
          </a:bodyPr>
          <a:lstStyle/>
          <a:p>
            <a:r>
              <a:rPr lang="ru-RU" sz="2400" dirty="0"/>
              <a:t>1. </a:t>
            </a:r>
            <a:r>
              <a:rPr lang="ru-RU" sz="2400" dirty="0">
                <a:solidFill>
                  <a:srgbClr val="FF0000"/>
                </a:solidFill>
              </a:rPr>
              <a:t>Всегда  пиши  </a:t>
            </a:r>
            <a:r>
              <a:rPr lang="ru-RU" sz="2400" u="sng" dirty="0">
                <a:solidFill>
                  <a:srgbClr val="FF0000"/>
                </a:solidFill>
              </a:rPr>
              <a:t>индекс</a:t>
            </a:r>
            <a:r>
              <a:rPr lang="ru-RU" sz="2400" dirty="0"/>
              <a:t>, чтобы  письмо  дошло  быстрее.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2. </a:t>
            </a:r>
            <a:r>
              <a:rPr lang="ru-RU" sz="2400" dirty="0">
                <a:solidFill>
                  <a:srgbClr val="FF0000"/>
                </a:solidFill>
              </a:rPr>
              <a:t>Пиши  </a:t>
            </a:r>
            <a:r>
              <a:rPr lang="ru-RU" sz="2400" u="sng" dirty="0">
                <a:solidFill>
                  <a:srgbClr val="FF0000"/>
                </a:solidFill>
              </a:rPr>
              <a:t>все</a:t>
            </a:r>
            <a:r>
              <a:rPr lang="ru-RU" sz="2400" dirty="0">
                <a:solidFill>
                  <a:srgbClr val="FF0000"/>
                </a:solidFill>
              </a:rPr>
              <a:t>  части  адреса</a:t>
            </a:r>
            <a:r>
              <a:rPr lang="ru-RU" sz="2400" dirty="0"/>
              <a:t>, чтобы письмо дошло до  адресата.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3. </a:t>
            </a:r>
            <a:r>
              <a:rPr lang="ru-RU" sz="2400" dirty="0">
                <a:solidFill>
                  <a:srgbClr val="FF0000"/>
                </a:solidFill>
              </a:rPr>
              <a:t>Части  адреса  пишутся через запятую</a:t>
            </a:r>
            <a:r>
              <a:rPr lang="ru-RU" sz="2400" dirty="0"/>
              <a:t>.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4. </a:t>
            </a:r>
            <a:r>
              <a:rPr lang="ru-RU" sz="2400" dirty="0">
                <a:solidFill>
                  <a:srgbClr val="FF0000"/>
                </a:solidFill>
              </a:rPr>
              <a:t>От  кого (отправитель) </a:t>
            </a:r>
            <a:r>
              <a:rPr lang="ru-RU" sz="2400" dirty="0"/>
              <a:t>– изменяй и пиши ФИО в родительном падеже.</a:t>
            </a:r>
            <a:br>
              <a:rPr lang="ru-RU" sz="2400" dirty="0"/>
            </a:br>
            <a:r>
              <a:rPr lang="ru-RU" sz="2400" dirty="0"/>
              <a:t>    </a:t>
            </a:r>
            <a:r>
              <a:rPr lang="ru-RU" sz="2400" dirty="0">
                <a:solidFill>
                  <a:srgbClr val="FF0000"/>
                </a:solidFill>
              </a:rPr>
              <a:t>Кому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FF0000"/>
                </a:solidFill>
              </a:rPr>
              <a:t>(адресат) </a:t>
            </a:r>
            <a:r>
              <a:rPr lang="ru-RU" sz="2400" dirty="0"/>
              <a:t>– изменяй  и  пиши  ФИО в дательном  падеже.</a:t>
            </a:r>
          </a:p>
        </p:txBody>
      </p:sp>
    </p:spTree>
    <p:extLst>
      <p:ext uri="{BB962C8B-B14F-4D97-AF65-F5344CB8AC3E}">
        <p14:creationId xmlns:p14="http://schemas.microsoft.com/office/powerpoint/2010/main" val="2560280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972026"/>
          </a:xfrm>
        </p:spPr>
        <p:txBody>
          <a:bodyPr/>
          <a:lstStyle/>
          <a:p>
            <a:r>
              <a:rPr lang="ru-RU" dirty="0"/>
              <a:t>Адрес  на  конверте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74" y="1412776"/>
            <a:ext cx="8318948" cy="4680520"/>
          </a:xfrm>
        </p:spPr>
      </p:pic>
      <p:sp>
        <p:nvSpPr>
          <p:cNvPr id="3" name="TextBox 2"/>
          <p:cNvSpPr txBox="1"/>
          <p:nvPr/>
        </p:nvSpPr>
        <p:spPr>
          <a:xfrm>
            <a:off x="2483768" y="263691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184042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52292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141401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8024" y="4028678"/>
            <a:ext cx="35525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Московская  область, город</a:t>
            </a:r>
          </a:p>
          <a:p>
            <a:r>
              <a:rPr lang="ru-RU" b="1" dirty="0">
                <a:solidFill>
                  <a:srgbClr val="FF0000"/>
                </a:solidFill>
              </a:rPr>
              <a:t>Химки, улица Победы, дом 3,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корпус 4, квартира  231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5998" y="3358733"/>
            <a:ext cx="2029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Иванов</a:t>
            </a:r>
            <a:r>
              <a:rPr lang="ru-RU" b="1" dirty="0">
                <a:solidFill>
                  <a:srgbClr val="00B0F0"/>
                </a:solidFill>
              </a:rPr>
              <a:t>у</a:t>
            </a:r>
            <a:r>
              <a:rPr lang="ru-RU" b="1" dirty="0">
                <a:solidFill>
                  <a:srgbClr val="FF0000"/>
                </a:solidFill>
              </a:rPr>
              <a:t>   Петр</a:t>
            </a:r>
            <a:r>
              <a:rPr lang="ru-RU" b="1" dirty="0">
                <a:solidFill>
                  <a:srgbClr val="00B0F0"/>
                </a:solidFill>
              </a:rPr>
              <a:t>у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Алексеевич</a:t>
            </a:r>
            <a:r>
              <a:rPr lang="ru-RU" b="1" dirty="0">
                <a:solidFill>
                  <a:srgbClr val="00B0F0"/>
                </a:solidFill>
              </a:rPr>
              <a:t>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050" y="1700808"/>
            <a:ext cx="3479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            </a:t>
            </a:r>
            <a:r>
              <a:rPr lang="ru-RU" b="1" dirty="0">
                <a:solidFill>
                  <a:srgbClr val="FF0000"/>
                </a:solidFill>
              </a:rPr>
              <a:t>Мурманская область,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город Кандалакша, улица Лесная, дом 21, квартира 63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082" y="1331476"/>
            <a:ext cx="3635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Кузнецов</a:t>
            </a:r>
            <a:r>
              <a:rPr lang="ru-RU" b="1" dirty="0">
                <a:solidFill>
                  <a:srgbClr val="00B0F0"/>
                </a:solidFill>
              </a:rPr>
              <a:t>а</a:t>
            </a:r>
            <a:r>
              <a:rPr lang="ru-RU" b="1" dirty="0">
                <a:solidFill>
                  <a:srgbClr val="FF0000"/>
                </a:solidFill>
              </a:rPr>
              <a:t>  Иль</a:t>
            </a:r>
            <a:r>
              <a:rPr lang="ru-RU" b="1" dirty="0">
                <a:solidFill>
                  <a:srgbClr val="00B0F0"/>
                </a:solidFill>
              </a:rPr>
              <a:t>и</a:t>
            </a:r>
            <a:r>
              <a:rPr lang="ru-RU" b="1" dirty="0">
                <a:solidFill>
                  <a:srgbClr val="FF0000"/>
                </a:solidFill>
              </a:rPr>
              <a:t>  Павлович</a:t>
            </a:r>
            <a:r>
              <a:rPr lang="ru-RU" b="1" dirty="0">
                <a:solidFill>
                  <a:srgbClr val="00B0F0"/>
                </a:solidFill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49878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Правила </a:t>
            </a:r>
            <a:r>
              <a:rPr lang="ru-RU"/>
              <a:t>написания адреса</a:t>
            </a:r>
            <a:br>
              <a:rPr lang="ru-RU"/>
            </a:br>
            <a:r>
              <a:rPr lang="ru-RU"/>
              <a:t>                 </a:t>
            </a:r>
            <a:r>
              <a:rPr lang="ru-RU" dirty="0"/>
              <a:t>на  конверте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9"/>
            <a:ext cx="8622307" cy="2880320"/>
          </a:xfrm>
        </p:spPr>
        <p:txBody>
          <a:bodyPr>
            <a:noAutofit/>
          </a:bodyPr>
          <a:lstStyle/>
          <a:p>
            <a:r>
              <a:rPr lang="ru-RU" sz="2400" dirty="0"/>
              <a:t>5. </a:t>
            </a:r>
            <a:r>
              <a:rPr lang="ru-RU" sz="3200" dirty="0"/>
              <a:t>Можно сокращать имя и отчество человека до первой буквы:</a:t>
            </a:r>
            <a:br>
              <a:rPr lang="ru-RU" sz="3200" dirty="0"/>
            </a:br>
            <a:endParaRPr lang="ru-RU" sz="3200" dirty="0"/>
          </a:p>
          <a:p>
            <a:r>
              <a:rPr lang="ru-RU" sz="3200" dirty="0"/>
              <a:t>Иванов </a:t>
            </a:r>
            <a:r>
              <a:rPr lang="ru-RU" sz="3200" dirty="0">
                <a:solidFill>
                  <a:srgbClr val="FF0000"/>
                </a:solidFill>
              </a:rPr>
              <a:t>П</a:t>
            </a:r>
            <a:r>
              <a:rPr lang="ru-RU" sz="3200" dirty="0"/>
              <a:t>ётр </a:t>
            </a:r>
            <a:r>
              <a:rPr lang="ru-RU" sz="3200" dirty="0">
                <a:solidFill>
                  <a:srgbClr val="FF0000"/>
                </a:solidFill>
              </a:rPr>
              <a:t>А</a:t>
            </a:r>
            <a:r>
              <a:rPr lang="ru-RU" sz="3200" dirty="0"/>
              <a:t>лексеевич </a:t>
            </a:r>
            <a:r>
              <a:rPr lang="ru-RU" sz="3200" dirty="0">
                <a:solidFill>
                  <a:srgbClr val="FF0000"/>
                </a:solidFill>
              </a:rPr>
              <a:t>– Иванов П.И.</a:t>
            </a:r>
          </a:p>
          <a:p>
            <a:r>
              <a:rPr lang="ru-RU" sz="3200" dirty="0"/>
              <a:t>Краснова </a:t>
            </a:r>
            <a:r>
              <a:rPr lang="ru-RU" sz="3200" dirty="0">
                <a:solidFill>
                  <a:srgbClr val="FF0000"/>
                </a:solidFill>
              </a:rPr>
              <a:t>В</a:t>
            </a:r>
            <a:r>
              <a:rPr lang="ru-RU" sz="3200" dirty="0"/>
              <a:t>ера </a:t>
            </a:r>
            <a:r>
              <a:rPr lang="ru-RU" sz="3200" dirty="0">
                <a:solidFill>
                  <a:srgbClr val="FF0000"/>
                </a:solidFill>
              </a:rPr>
              <a:t>П</a:t>
            </a:r>
            <a:r>
              <a:rPr lang="ru-RU" sz="3200" dirty="0"/>
              <a:t>авловна </a:t>
            </a:r>
            <a:r>
              <a:rPr lang="ru-RU" sz="3200" dirty="0">
                <a:solidFill>
                  <a:srgbClr val="FF0000"/>
                </a:solidFill>
              </a:rPr>
              <a:t>– Краснова В.П.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5FFD8-8951-9986-DF91-5C245CEAD579}"/>
              </a:ext>
            </a:extLst>
          </p:cNvPr>
          <p:cNvSpPr txBox="1"/>
          <p:nvPr/>
        </p:nvSpPr>
        <p:spPr>
          <a:xfrm>
            <a:off x="197446" y="5229200"/>
            <a:ext cx="59142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Семёнов Виктор Андреевич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1796F0-22F5-78EA-132E-EBDCBEB3C9EE}"/>
              </a:ext>
            </a:extLst>
          </p:cNvPr>
          <p:cNvSpPr txBox="1"/>
          <p:nvPr/>
        </p:nvSpPr>
        <p:spPr>
          <a:xfrm>
            <a:off x="6122335" y="5229200"/>
            <a:ext cx="2917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Семёнов </a:t>
            </a:r>
            <a:r>
              <a:rPr lang="ru-RU" sz="3200" b="1" dirty="0">
                <a:solidFill>
                  <a:srgbClr val="FF0000"/>
                </a:solidFill>
              </a:rPr>
              <a:t>В.И.</a:t>
            </a:r>
          </a:p>
        </p:txBody>
      </p:sp>
    </p:spTree>
    <p:extLst>
      <p:ext uri="{BB962C8B-B14F-4D97-AF65-F5344CB8AC3E}">
        <p14:creationId xmlns:p14="http://schemas.microsoft.com/office/powerpoint/2010/main" val="246055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516</Words>
  <Application>Microsoft Office PowerPoint</Application>
  <PresentationFormat>Экран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Главная</vt:lpstr>
      <vt:lpstr>Презентация PowerPoint</vt:lpstr>
      <vt:lpstr>Презентация PowerPoint</vt:lpstr>
      <vt:lpstr>Презентация PowerPoint</vt:lpstr>
      <vt:lpstr>Кому  нужно  вручить письмо?</vt:lpstr>
      <vt:lpstr>ДЕЛОВАЯ БУМАГА. Адрес.   </vt:lpstr>
      <vt:lpstr>Адрес  на  конверте</vt:lpstr>
      <vt:lpstr>Правила написания адреса                  на  конверте</vt:lpstr>
      <vt:lpstr>Адрес  на  конверте</vt:lpstr>
      <vt:lpstr>Правила написания адреса                  на  конверте</vt:lpstr>
      <vt:lpstr>Правила написания адреса                  на  конверте</vt:lpstr>
      <vt:lpstr>Адрес  на  конверте</vt:lpstr>
      <vt:lpstr>Запиши адреса на конверте</vt:lpstr>
      <vt:lpstr>Домашнее  задание</vt:lpstr>
      <vt:lpstr>Источники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Почтальон</dc:title>
  <dc:creator>Михаил Шиловский</dc:creator>
  <cp:lastModifiedBy>Михаил Шиловский</cp:lastModifiedBy>
  <cp:revision>1</cp:revision>
  <dcterms:created xsi:type="dcterms:W3CDTF">2020-02-12T21:18:41Z</dcterms:created>
  <dcterms:modified xsi:type="dcterms:W3CDTF">2025-08-12T07:16:05Z</dcterms:modified>
</cp:coreProperties>
</file>