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8" r:id="rId3"/>
    <p:sldId id="278" r:id="rId4"/>
    <p:sldId id="256" r:id="rId5"/>
    <p:sldId id="276" r:id="rId6"/>
    <p:sldId id="279" r:id="rId7"/>
    <p:sldId id="269" r:id="rId8"/>
    <p:sldId id="257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16287-AD64-4FDA-91FB-D963AD2636FF}" v="15" dt="2025-08-12T07:00:40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хаил Шиловский" userId="4d0bb0e432b1bc31" providerId="LiveId" clId="{D30F39B1-4FB3-48C3-AF91-076FB6742520}"/>
    <pc:docChg chg="modSld">
      <pc:chgData name="Михаил Шиловский" userId="4d0bb0e432b1bc31" providerId="LiveId" clId="{D30F39B1-4FB3-48C3-AF91-076FB6742520}" dt="2024-01-29T18:30:49.973" v="54" actId="20577"/>
      <pc:docMkLst>
        <pc:docMk/>
      </pc:docMkLst>
      <pc:sldChg chg="modSp mod modAnim">
        <pc:chgData name="Михаил Шиловский" userId="4d0bb0e432b1bc31" providerId="LiveId" clId="{D30F39B1-4FB3-48C3-AF91-076FB6742520}" dt="2024-01-29T18:30:49.973" v="54" actId="20577"/>
        <pc:sldMkLst>
          <pc:docMk/>
          <pc:sldMk cId="2407460591" sldId="257"/>
        </pc:sldMkLst>
      </pc:sldChg>
      <pc:sldChg chg="addSp modSp mod modAnim">
        <pc:chgData name="Михаил Шиловский" userId="4d0bb0e432b1bc31" providerId="LiveId" clId="{D30F39B1-4FB3-48C3-AF91-076FB6742520}" dt="2024-01-29T18:25:22.199" v="24"/>
        <pc:sldMkLst>
          <pc:docMk/>
          <pc:sldMk cId="2609228371" sldId="268"/>
        </pc:sldMkLst>
      </pc:sldChg>
    </pc:docChg>
  </pc:docChgLst>
  <pc:docChgLst>
    <pc:chgData name="Михаил Шиловский" userId="4d0bb0e432b1bc31" providerId="LiveId" clId="{AB880CE0-D684-4C15-B3EE-1B4B54E10E6D}"/>
    <pc:docChg chg="addSld modSld sldOrd">
      <pc:chgData name="Михаил Шиловский" userId="4d0bb0e432b1bc31" providerId="LiveId" clId="{AB880CE0-D684-4C15-B3EE-1B4B54E10E6D}" dt="2023-04-02T09:33:20.418" v="138" actId="20577"/>
      <pc:docMkLst>
        <pc:docMk/>
      </pc:docMkLst>
      <pc:sldChg chg="modSp add mod">
        <pc:chgData name="Михаил Шиловский" userId="4d0bb0e432b1bc31" providerId="LiveId" clId="{AB880CE0-D684-4C15-B3EE-1B4B54E10E6D}" dt="2023-04-02T09:32:35.412" v="99" actId="20578"/>
        <pc:sldMkLst>
          <pc:docMk/>
          <pc:sldMk cId="3865094023" sldId="270"/>
        </pc:sldMkLst>
      </pc:sldChg>
      <pc:sldChg chg="add">
        <pc:chgData name="Михаил Шиловский" userId="4d0bb0e432b1bc31" providerId="LiveId" clId="{AB880CE0-D684-4C15-B3EE-1B4B54E10E6D}" dt="2023-04-02T09:30:48.994" v="35" actId="2890"/>
        <pc:sldMkLst>
          <pc:docMk/>
          <pc:sldMk cId="814630168" sldId="271"/>
        </pc:sldMkLst>
      </pc:sldChg>
      <pc:sldChg chg="modSp add">
        <pc:chgData name="Михаил Шиловский" userId="4d0bb0e432b1bc31" providerId="LiveId" clId="{AB880CE0-D684-4C15-B3EE-1B4B54E10E6D}" dt="2023-04-02T09:33:20.418" v="138" actId="20577"/>
        <pc:sldMkLst>
          <pc:docMk/>
          <pc:sldMk cId="19661755" sldId="272"/>
        </pc:sldMkLst>
      </pc:sldChg>
      <pc:sldChg chg="modSp add ord">
        <pc:chgData name="Михаил Шиловский" userId="4d0bb0e432b1bc31" providerId="LiveId" clId="{AB880CE0-D684-4C15-B3EE-1B4B54E10E6D}" dt="2023-04-02T09:31:51.234" v="68"/>
        <pc:sldMkLst>
          <pc:docMk/>
          <pc:sldMk cId="3291044507" sldId="273"/>
        </pc:sldMkLst>
      </pc:sldChg>
    </pc:docChg>
  </pc:docChgLst>
  <pc:docChgLst>
    <pc:chgData name="Михаил Шиловский" userId="4d0bb0e432b1bc31" providerId="LiveId" clId="{800361C8-B5FF-4D31-BE34-D223DCFFD199}"/>
    <pc:docChg chg="undo custSel mod addSld modSld sldOrd">
      <pc:chgData name="Михаил Шиловский" userId="4d0bb0e432b1bc31" providerId="LiveId" clId="{800361C8-B5FF-4D31-BE34-D223DCFFD199}" dt="2020-02-23T18:39:19.037" v="754" actId="20577"/>
      <pc:docMkLst>
        <pc:docMk/>
      </pc:docMkLst>
      <pc:sldChg chg="modSp modAnim">
        <pc:chgData name="Михаил Шиловский" userId="4d0bb0e432b1bc31" providerId="LiveId" clId="{800361C8-B5FF-4D31-BE34-D223DCFFD199}" dt="2020-02-23T18:34:54.559" v="668"/>
        <pc:sldMkLst>
          <pc:docMk/>
          <pc:sldMk cId="2407460591" sldId="257"/>
        </pc:sldMkLst>
      </pc:sldChg>
      <pc:sldChg chg="modSp">
        <pc:chgData name="Михаил Шиловский" userId="4d0bb0e432b1bc31" providerId="LiveId" clId="{800361C8-B5FF-4D31-BE34-D223DCFFD199}" dt="2020-02-23T18:39:00.288" v="736" actId="14100"/>
        <pc:sldMkLst>
          <pc:docMk/>
          <pc:sldMk cId="498782941" sldId="259"/>
        </pc:sldMkLst>
      </pc:sldChg>
      <pc:sldChg chg="modSp">
        <pc:chgData name="Михаил Шиловский" userId="4d0bb0e432b1bc31" providerId="LiveId" clId="{800361C8-B5FF-4D31-BE34-D223DCFFD199}" dt="2020-02-23T18:39:19.037" v="754" actId="20577"/>
        <pc:sldMkLst>
          <pc:docMk/>
          <pc:sldMk cId="2560280003" sldId="260"/>
        </pc:sldMkLst>
      </pc:sldChg>
      <pc:sldChg chg="modSp">
        <pc:chgData name="Михаил Шиловский" userId="4d0bb0e432b1bc31" providerId="LiveId" clId="{800361C8-B5FF-4D31-BE34-D223DCFFD199}" dt="2020-02-23T18:37:23.578" v="698" actId="113"/>
        <pc:sldMkLst>
          <pc:docMk/>
          <pc:sldMk cId="2181385376" sldId="261"/>
        </pc:sldMkLst>
      </pc:sldChg>
      <pc:sldChg chg="addSp delSp modSp add modAnim">
        <pc:chgData name="Михаил Шиловский" userId="4d0bb0e432b1bc31" providerId="LiveId" clId="{800361C8-B5FF-4D31-BE34-D223DCFFD199}" dt="2020-02-12T21:19:42.748" v="623"/>
        <pc:sldMkLst>
          <pc:docMk/>
          <pc:sldMk cId="81245109" sldId="262"/>
        </pc:sldMkLst>
      </pc:sldChg>
      <pc:sldChg chg="addSp delSp modSp add modAnim">
        <pc:chgData name="Михаил Шиловский" userId="4d0bb0e432b1bc31" providerId="LiveId" clId="{800361C8-B5FF-4D31-BE34-D223DCFFD199}" dt="2020-02-12T21:07:22.824" v="191"/>
        <pc:sldMkLst>
          <pc:docMk/>
          <pc:sldMk cId="383933354" sldId="263"/>
        </pc:sldMkLst>
      </pc:sldChg>
      <pc:sldChg chg="addSp delSp modSp add modAnim">
        <pc:chgData name="Михаил Шиловский" userId="4d0bb0e432b1bc31" providerId="LiveId" clId="{800361C8-B5FF-4D31-BE34-D223DCFFD199}" dt="2020-02-12T21:07:28.079" v="193"/>
        <pc:sldMkLst>
          <pc:docMk/>
          <pc:sldMk cId="2733627296" sldId="264"/>
        </pc:sldMkLst>
      </pc:sldChg>
      <pc:sldChg chg="addSp delSp modSp add modAnim">
        <pc:chgData name="Михаил Шиловский" userId="4d0bb0e432b1bc31" providerId="LiveId" clId="{800361C8-B5FF-4D31-BE34-D223DCFFD199}" dt="2020-02-12T21:07:32.624" v="195"/>
        <pc:sldMkLst>
          <pc:docMk/>
          <pc:sldMk cId="1997077623" sldId="265"/>
        </pc:sldMkLst>
      </pc:sldChg>
      <pc:sldChg chg="addSp delSp modSp add modAnim">
        <pc:chgData name="Михаил Шиловский" userId="4d0bb0e432b1bc31" providerId="LiveId" clId="{800361C8-B5FF-4D31-BE34-D223DCFFD199}" dt="2020-02-12T21:07:37.999" v="197"/>
        <pc:sldMkLst>
          <pc:docMk/>
          <pc:sldMk cId="3637568047" sldId="266"/>
        </pc:sldMkLst>
      </pc:sldChg>
      <pc:sldChg chg="addSp delSp modSp add modAnim">
        <pc:chgData name="Михаил Шиловский" userId="4d0bb0e432b1bc31" providerId="LiveId" clId="{800361C8-B5FF-4D31-BE34-D223DCFFD199}" dt="2020-02-12T21:07:42.383" v="199"/>
        <pc:sldMkLst>
          <pc:docMk/>
          <pc:sldMk cId="326692759" sldId="267"/>
        </pc:sldMkLst>
      </pc:sldChg>
      <pc:sldChg chg="addSp delSp modSp add ord">
        <pc:chgData name="Михаил Шиловский" userId="4d0bb0e432b1bc31" providerId="LiveId" clId="{800361C8-B5FF-4D31-BE34-D223DCFFD199}" dt="2020-02-12T21:09:53.833" v="233" actId="14100"/>
        <pc:sldMkLst>
          <pc:docMk/>
          <pc:sldMk cId="2609228371" sldId="268"/>
        </pc:sldMkLst>
      </pc:sldChg>
      <pc:sldChg chg="addSp delSp modSp add mod setBg modAnim">
        <pc:chgData name="Михаил Шиловский" userId="4d0bb0e432b1bc31" providerId="LiveId" clId="{800361C8-B5FF-4D31-BE34-D223DCFFD199}" dt="2020-02-12T21:19:05.191" v="617" actId="122"/>
        <pc:sldMkLst>
          <pc:docMk/>
          <pc:sldMk cId="1503655673" sldId="269"/>
        </pc:sldMkLst>
      </pc:sldChg>
    </pc:docChg>
  </pc:docChgLst>
  <pc:docChgLst>
    <pc:chgData name="Михаил Шиловский" userId="4d0bb0e432b1bc31" providerId="LiveId" clId="{9B5D1586-FF25-4AE2-A555-EE64B905E8FC}"/>
    <pc:docChg chg="undo custSel modSld">
      <pc:chgData name="Михаил Шиловский" userId="4d0bb0e432b1bc31" providerId="LiveId" clId="{9B5D1586-FF25-4AE2-A555-EE64B905E8FC}" dt="2024-11-17T16:43:12.538" v="65" actId="1076"/>
      <pc:docMkLst>
        <pc:docMk/>
      </pc:docMkLst>
      <pc:sldChg chg="modSp mod">
        <pc:chgData name="Михаил Шиловский" userId="4d0bb0e432b1bc31" providerId="LiveId" clId="{9B5D1586-FF25-4AE2-A555-EE64B905E8FC}" dt="2024-11-17T14:55:39.475" v="49" actId="20577"/>
        <pc:sldMkLst>
          <pc:docMk/>
          <pc:sldMk cId="4024992085" sldId="256"/>
        </pc:sldMkLst>
      </pc:sldChg>
      <pc:sldChg chg="addSp delSp modSp mod">
        <pc:chgData name="Михаил Шиловский" userId="4d0bb0e432b1bc31" providerId="LiveId" clId="{9B5D1586-FF25-4AE2-A555-EE64B905E8FC}" dt="2024-11-17T08:55:16.675" v="10" actId="1076"/>
        <pc:sldMkLst>
          <pc:docMk/>
          <pc:sldMk cId="81245109" sldId="262"/>
        </pc:sldMkLst>
      </pc:sldChg>
      <pc:sldChg chg="addSp delSp modSp mod">
        <pc:chgData name="Михаил Шиловский" userId="4d0bb0e432b1bc31" providerId="LiveId" clId="{9B5D1586-FF25-4AE2-A555-EE64B905E8FC}" dt="2024-11-17T16:34:30.970" v="56" actId="1076"/>
        <pc:sldMkLst>
          <pc:docMk/>
          <pc:sldMk cId="3637568047" sldId="266"/>
        </pc:sldMkLst>
      </pc:sldChg>
      <pc:sldChg chg="addSp delSp modSp mod">
        <pc:chgData name="Михаил Шиловский" userId="4d0bb0e432b1bc31" providerId="LiveId" clId="{9B5D1586-FF25-4AE2-A555-EE64B905E8FC}" dt="2024-11-17T14:54:27.486" v="27" actId="1076"/>
        <pc:sldMkLst>
          <pc:docMk/>
          <pc:sldMk cId="2609228371" sldId="268"/>
        </pc:sldMkLst>
      </pc:sldChg>
      <pc:sldChg chg="addSp delSp modSp mod setBg">
        <pc:chgData name="Михаил Шиловский" userId="4d0bb0e432b1bc31" providerId="LiveId" clId="{9B5D1586-FF25-4AE2-A555-EE64B905E8FC}" dt="2024-11-17T16:43:12.538" v="65" actId="1076"/>
        <pc:sldMkLst>
          <pc:docMk/>
          <pc:sldMk cId="1503655673" sldId="269"/>
        </pc:sldMkLst>
      </pc:sldChg>
    </pc:docChg>
  </pc:docChgLst>
  <pc:docChgLst>
    <pc:chgData name="Михаил Шиловский" userId="4d0bb0e432b1bc31" providerId="LiveId" clId="{8BE171E5-B8E9-4F4A-9305-AFED1EEB6B10}"/>
    <pc:docChg chg="addSld modSld">
      <pc:chgData name="Михаил Шиловский" userId="4d0bb0e432b1bc31" providerId="LiveId" clId="{8BE171E5-B8E9-4F4A-9305-AFED1EEB6B10}" dt="2018-12-05T17:38:29.091" v="75" actId="20577"/>
      <pc:docMkLst>
        <pc:docMk/>
      </pc:docMkLst>
      <pc:sldChg chg="modSp add">
        <pc:chgData name="Михаил Шиловский" userId="4d0bb0e432b1bc31" providerId="LiveId" clId="{8BE171E5-B8E9-4F4A-9305-AFED1EEB6B10}" dt="2018-12-05T17:38:29.091" v="75" actId="20577"/>
        <pc:sldMkLst>
          <pc:docMk/>
          <pc:sldMk cId="2181385376" sldId="261"/>
        </pc:sldMkLst>
      </pc:sldChg>
    </pc:docChg>
  </pc:docChgLst>
  <pc:docChgLst>
    <pc:chgData name="Михаил Шиловский" userId="4d0bb0e432b1bc31" providerId="LiveId" clId="{6A559C21-9B99-4C2C-83C4-8F4B58FA1420}"/>
    <pc:docChg chg="custSel modSld">
      <pc:chgData name="Михаил Шиловский" userId="4d0bb0e432b1bc31" providerId="LiveId" clId="{6A559C21-9B99-4C2C-83C4-8F4B58FA1420}" dt="2024-04-21T17:46:57.018" v="5" actId="20577"/>
      <pc:docMkLst>
        <pc:docMk/>
      </pc:docMkLst>
      <pc:sldChg chg="delSp modSp mod delAnim modAnim">
        <pc:chgData name="Михаил Шиловский" userId="4d0bb0e432b1bc31" providerId="LiveId" clId="{6A559C21-9B99-4C2C-83C4-8F4B58FA1420}" dt="2024-04-21T17:46:57.018" v="5" actId="20577"/>
        <pc:sldMkLst>
          <pc:docMk/>
          <pc:sldMk cId="2407460591" sldId="257"/>
        </pc:sldMkLst>
      </pc:sldChg>
    </pc:docChg>
  </pc:docChgLst>
  <pc:docChgLst>
    <pc:chgData name="Михаил Шиловский" userId="4d0bb0e432b1bc31" providerId="LiveId" clId="{C55599A7-1DF5-46A2-BA79-6BD7E1DA8A80}"/>
    <pc:docChg chg="custSel addSld delSld modSld sldOrd">
      <pc:chgData name="Михаил Шиловский" userId="4d0bb0e432b1bc31" providerId="LiveId" clId="{C55599A7-1DF5-46A2-BA79-6BD7E1DA8A80}" dt="2025-08-06T10:09:52.716" v="745" actId="20577"/>
      <pc:docMkLst>
        <pc:docMk/>
      </pc:docMkLst>
      <pc:sldChg chg="modSp mod">
        <pc:chgData name="Михаил Шиловский" userId="4d0bb0e432b1bc31" providerId="LiveId" clId="{C55599A7-1DF5-46A2-BA79-6BD7E1DA8A80}" dt="2025-08-06T08:10:04.184" v="248" actId="255"/>
        <pc:sldMkLst>
          <pc:docMk/>
          <pc:sldMk cId="4024992085" sldId="256"/>
        </pc:sldMkLst>
        <pc:spChg chg="mod">
          <ac:chgData name="Михаил Шиловский" userId="4d0bb0e432b1bc31" providerId="LiveId" clId="{C55599A7-1DF5-46A2-BA79-6BD7E1DA8A80}" dt="2025-08-06T08:10:04.184" v="248" actId="255"/>
          <ac:spMkLst>
            <pc:docMk/>
            <pc:sldMk cId="4024992085" sldId="256"/>
            <ac:spMk id="2" creationId="{00000000-0000-0000-0000-000000000000}"/>
          </ac:spMkLst>
        </pc:spChg>
      </pc:sldChg>
      <pc:sldChg chg="modSp mod ord modAnim">
        <pc:chgData name="Михаил Шиловский" userId="4d0bb0e432b1bc31" providerId="LiveId" clId="{C55599A7-1DF5-46A2-BA79-6BD7E1DA8A80}" dt="2025-08-06T09:07:35.484" v="440" actId="122"/>
        <pc:sldMkLst>
          <pc:docMk/>
          <pc:sldMk cId="2407460591" sldId="257"/>
        </pc:sldMkLst>
        <pc:spChg chg="mod">
          <ac:chgData name="Михаил Шиловский" userId="4d0bb0e432b1bc31" providerId="LiveId" clId="{C55599A7-1DF5-46A2-BA79-6BD7E1DA8A80}" dt="2025-08-06T09:07:35.484" v="440" actId="122"/>
          <ac:spMkLst>
            <pc:docMk/>
            <pc:sldMk cId="2407460591" sldId="257"/>
            <ac:spMk id="2" creationId="{00000000-0000-0000-0000-000000000000}"/>
          </ac:spMkLst>
        </pc:spChg>
        <pc:spChg chg="mod">
          <ac:chgData name="Михаил Шиловский" userId="4d0bb0e432b1bc31" providerId="LiveId" clId="{C55599A7-1DF5-46A2-BA79-6BD7E1DA8A80}" dt="2025-08-06T09:05:07.636" v="436" actId="14100"/>
          <ac:spMkLst>
            <pc:docMk/>
            <pc:sldMk cId="2407460591" sldId="257"/>
            <ac:spMk id="5" creationId="{00000000-0000-0000-0000-000000000000}"/>
          </ac:spMkLst>
        </pc:spChg>
      </pc:sldChg>
      <pc:sldChg chg="del">
        <pc:chgData name="Михаил Шиловский" userId="4d0bb0e432b1bc31" providerId="LiveId" clId="{C55599A7-1DF5-46A2-BA79-6BD7E1DA8A80}" dt="2025-08-06T09:59:20.755" v="496" actId="2696"/>
        <pc:sldMkLst>
          <pc:docMk/>
          <pc:sldMk cId="2926682261" sldId="258"/>
        </pc:sldMkLst>
      </pc:sldChg>
      <pc:sldChg chg="del">
        <pc:chgData name="Михаил Шиловский" userId="4d0bb0e432b1bc31" providerId="LiveId" clId="{C55599A7-1DF5-46A2-BA79-6BD7E1DA8A80}" dt="2025-08-06T09:59:46.707" v="505" actId="2696"/>
        <pc:sldMkLst>
          <pc:docMk/>
          <pc:sldMk cId="498782941" sldId="259"/>
        </pc:sldMkLst>
      </pc:sldChg>
      <pc:sldChg chg="del">
        <pc:chgData name="Михаил Шиловский" userId="4d0bb0e432b1bc31" providerId="LiveId" clId="{C55599A7-1DF5-46A2-BA79-6BD7E1DA8A80}" dt="2025-08-06T09:59:23.228" v="497" actId="2696"/>
        <pc:sldMkLst>
          <pc:docMk/>
          <pc:sldMk cId="2560280003" sldId="260"/>
        </pc:sldMkLst>
      </pc:sldChg>
      <pc:sldChg chg="del">
        <pc:chgData name="Михаил Шиловский" userId="4d0bb0e432b1bc31" providerId="LiveId" clId="{C55599A7-1DF5-46A2-BA79-6BD7E1DA8A80}" dt="2025-08-06T09:59:34.195" v="500" actId="2696"/>
        <pc:sldMkLst>
          <pc:docMk/>
          <pc:sldMk cId="2181385376" sldId="261"/>
        </pc:sldMkLst>
      </pc:sldChg>
      <pc:sldChg chg="del">
        <pc:chgData name="Михаил Шиловский" userId="4d0bb0e432b1bc31" providerId="LiveId" clId="{C55599A7-1DF5-46A2-BA79-6BD7E1DA8A80}" dt="2025-08-06T09:28:13.673" v="441" actId="2696"/>
        <pc:sldMkLst>
          <pc:docMk/>
          <pc:sldMk cId="81245109" sldId="262"/>
        </pc:sldMkLst>
      </pc:sldChg>
      <pc:sldChg chg="del">
        <pc:chgData name="Михаил Шиловский" userId="4d0bb0e432b1bc31" providerId="LiveId" clId="{C55599A7-1DF5-46A2-BA79-6BD7E1DA8A80}" dt="2025-08-06T09:28:16.388" v="442" actId="2696"/>
        <pc:sldMkLst>
          <pc:docMk/>
          <pc:sldMk cId="383933354" sldId="263"/>
        </pc:sldMkLst>
      </pc:sldChg>
      <pc:sldChg chg="del">
        <pc:chgData name="Михаил Шиловский" userId="4d0bb0e432b1bc31" providerId="LiveId" clId="{C55599A7-1DF5-46A2-BA79-6BD7E1DA8A80}" dt="2025-08-06T09:28:19.243" v="443" actId="2696"/>
        <pc:sldMkLst>
          <pc:docMk/>
          <pc:sldMk cId="2733627296" sldId="264"/>
        </pc:sldMkLst>
      </pc:sldChg>
      <pc:sldChg chg="del">
        <pc:chgData name="Михаил Шиловский" userId="4d0bb0e432b1bc31" providerId="LiveId" clId="{C55599A7-1DF5-46A2-BA79-6BD7E1DA8A80}" dt="2025-08-06T09:28:22.239" v="444" actId="2696"/>
        <pc:sldMkLst>
          <pc:docMk/>
          <pc:sldMk cId="1997077623" sldId="265"/>
        </pc:sldMkLst>
      </pc:sldChg>
      <pc:sldChg chg="del">
        <pc:chgData name="Михаил Шиловский" userId="4d0bb0e432b1bc31" providerId="LiveId" clId="{C55599A7-1DF5-46A2-BA79-6BD7E1DA8A80}" dt="2025-08-06T09:28:25.324" v="445" actId="2696"/>
        <pc:sldMkLst>
          <pc:docMk/>
          <pc:sldMk cId="3637568047" sldId="266"/>
        </pc:sldMkLst>
      </pc:sldChg>
      <pc:sldChg chg="del">
        <pc:chgData name="Михаил Шиловский" userId="4d0bb0e432b1bc31" providerId="LiveId" clId="{C55599A7-1DF5-46A2-BA79-6BD7E1DA8A80}" dt="2025-08-06T09:28:28.010" v="446" actId="2696"/>
        <pc:sldMkLst>
          <pc:docMk/>
          <pc:sldMk cId="326692759" sldId="267"/>
        </pc:sldMkLst>
      </pc:sldChg>
      <pc:sldChg chg="addSp delSp modSp mod">
        <pc:chgData name="Михаил Шиловский" userId="4d0bb0e432b1bc31" providerId="LiveId" clId="{C55599A7-1DF5-46A2-BA79-6BD7E1DA8A80}" dt="2025-08-06T07:59:39.139" v="110" actId="1076"/>
        <pc:sldMkLst>
          <pc:docMk/>
          <pc:sldMk cId="2609228371" sldId="268"/>
        </pc:sldMkLst>
        <pc:picChg chg="mod">
          <ac:chgData name="Михаил Шиловский" userId="4d0bb0e432b1bc31" providerId="LiveId" clId="{C55599A7-1DF5-46A2-BA79-6BD7E1DA8A80}" dt="2025-08-06T07:59:39.139" v="110" actId="1076"/>
          <ac:picMkLst>
            <pc:docMk/>
            <pc:sldMk cId="2609228371" sldId="268"/>
            <ac:picMk id="13" creationId="{DCD2B8C1-E8CF-0D01-6E45-5B52B96C8965}"/>
          </ac:picMkLst>
        </pc:picChg>
      </pc:sldChg>
      <pc:sldChg chg="modSp mod ord">
        <pc:chgData name="Михаил Шиловский" userId="4d0bb0e432b1bc31" providerId="LiveId" clId="{C55599A7-1DF5-46A2-BA79-6BD7E1DA8A80}" dt="2025-08-06T09:00:34.643" v="422" actId="14100"/>
        <pc:sldMkLst>
          <pc:docMk/>
          <pc:sldMk cId="1503655673" sldId="269"/>
        </pc:sldMkLst>
        <pc:spChg chg="mod">
          <ac:chgData name="Михаил Шиловский" userId="4d0bb0e432b1bc31" providerId="LiveId" clId="{C55599A7-1DF5-46A2-BA79-6BD7E1DA8A80}" dt="2025-08-06T09:00:25.776" v="421" actId="207"/>
          <ac:spMkLst>
            <pc:docMk/>
            <pc:sldMk cId="1503655673" sldId="269"/>
            <ac:spMk id="2" creationId="{4EBA5CCE-C117-4410-8A3D-6B1E79D9647C}"/>
          </ac:spMkLst>
        </pc:spChg>
        <pc:spChg chg="mod">
          <ac:chgData name="Михаил Шиловский" userId="4d0bb0e432b1bc31" providerId="LiveId" clId="{C55599A7-1DF5-46A2-BA79-6BD7E1DA8A80}" dt="2025-08-06T09:00:34.643" v="422" actId="14100"/>
          <ac:spMkLst>
            <pc:docMk/>
            <pc:sldMk cId="1503655673" sldId="269"/>
            <ac:spMk id="5" creationId="{6D85EC83-95D9-4107-8947-CEFCB43A2C18}"/>
          </ac:spMkLst>
        </pc:spChg>
      </pc:sldChg>
      <pc:sldChg chg="del">
        <pc:chgData name="Михаил Шиловский" userId="4d0bb0e432b1bc31" providerId="LiveId" clId="{C55599A7-1DF5-46A2-BA79-6BD7E1DA8A80}" dt="2025-08-06T09:59:38.800" v="502" actId="2696"/>
        <pc:sldMkLst>
          <pc:docMk/>
          <pc:sldMk cId="3865094023" sldId="270"/>
        </pc:sldMkLst>
      </pc:sldChg>
      <pc:sldChg chg="del">
        <pc:chgData name="Михаил Шиловский" userId="4d0bb0e432b1bc31" providerId="LiveId" clId="{C55599A7-1DF5-46A2-BA79-6BD7E1DA8A80}" dt="2025-08-06T09:59:43.796" v="504" actId="2696"/>
        <pc:sldMkLst>
          <pc:docMk/>
          <pc:sldMk cId="814630168" sldId="271"/>
        </pc:sldMkLst>
      </pc:sldChg>
      <pc:sldChg chg="del">
        <pc:chgData name="Михаил Шиловский" userId="4d0bb0e432b1bc31" providerId="LiveId" clId="{C55599A7-1DF5-46A2-BA79-6BD7E1DA8A80}" dt="2025-08-06T09:59:41.123" v="503" actId="2696"/>
        <pc:sldMkLst>
          <pc:docMk/>
          <pc:sldMk cId="19661755" sldId="272"/>
        </pc:sldMkLst>
      </pc:sldChg>
      <pc:sldChg chg="del">
        <pc:chgData name="Михаил Шиловский" userId="4d0bb0e432b1bc31" providerId="LiveId" clId="{C55599A7-1DF5-46A2-BA79-6BD7E1DA8A80}" dt="2025-08-06T09:59:36.567" v="501" actId="2696"/>
        <pc:sldMkLst>
          <pc:docMk/>
          <pc:sldMk cId="3291044507" sldId="273"/>
        </pc:sldMkLst>
      </pc:sldChg>
      <pc:sldChg chg="del">
        <pc:chgData name="Михаил Шиловский" userId="4d0bb0e432b1bc31" providerId="LiveId" clId="{C55599A7-1DF5-46A2-BA79-6BD7E1DA8A80}" dt="2025-08-06T09:59:28.507" v="498" actId="2696"/>
        <pc:sldMkLst>
          <pc:docMk/>
          <pc:sldMk cId="2460554380" sldId="274"/>
        </pc:sldMkLst>
      </pc:sldChg>
      <pc:sldChg chg="del">
        <pc:chgData name="Михаил Шиловский" userId="4d0bb0e432b1bc31" providerId="LiveId" clId="{C55599A7-1DF5-46A2-BA79-6BD7E1DA8A80}" dt="2025-08-06T09:59:31.533" v="499" actId="2696"/>
        <pc:sldMkLst>
          <pc:docMk/>
          <pc:sldMk cId="1832405267" sldId="275"/>
        </pc:sldMkLst>
      </pc:sldChg>
      <pc:sldChg chg="modSp mod">
        <pc:chgData name="Михаил Шиловский" userId="4d0bb0e432b1bc31" providerId="LiveId" clId="{C55599A7-1DF5-46A2-BA79-6BD7E1DA8A80}" dt="2025-08-06T08:09:37.324" v="247" actId="1076"/>
        <pc:sldMkLst>
          <pc:docMk/>
          <pc:sldMk cId="1298856607" sldId="276"/>
        </pc:sldMkLst>
        <pc:spChg chg="mod">
          <ac:chgData name="Михаил Шиловский" userId="4d0bb0e432b1bc31" providerId="LiveId" clId="{C55599A7-1DF5-46A2-BA79-6BD7E1DA8A80}" dt="2025-08-06T08:08:29.210" v="207" actId="6549"/>
          <ac:spMkLst>
            <pc:docMk/>
            <pc:sldMk cId="1298856607" sldId="276"/>
            <ac:spMk id="2" creationId="{049A090B-18ED-9576-6F3A-21B8B8D9098B}"/>
          </ac:spMkLst>
        </pc:spChg>
        <pc:spChg chg="mod">
          <ac:chgData name="Михаил Шиловский" userId="4d0bb0e432b1bc31" providerId="LiveId" clId="{C55599A7-1DF5-46A2-BA79-6BD7E1DA8A80}" dt="2025-08-06T08:09:37.324" v="247" actId="1076"/>
          <ac:spMkLst>
            <pc:docMk/>
            <pc:sldMk cId="1298856607" sldId="276"/>
            <ac:spMk id="3" creationId="{80D019E4-68F0-3770-44EF-687159060543}"/>
          </ac:spMkLst>
        </pc:spChg>
      </pc:sldChg>
      <pc:sldChg chg="addSp delSp modSp new mod modClrScheme delAnim modAnim chgLayout">
        <pc:chgData name="Михаил Шиловский" userId="4d0bb0e432b1bc31" providerId="LiveId" clId="{C55599A7-1DF5-46A2-BA79-6BD7E1DA8A80}" dt="2025-08-06T08:52:45.068" v="353" actId="1076"/>
        <pc:sldMkLst>
          <pc:docMk/>
          <pc:sldMk cId="3357610259" sldId="277"/>
        </pc:sldMkLst>
        <pc:spChg chg="add mod">
          <ac:chgData name="Михаил Шиловский" userId="4d0bb0e432b1bc31" providerId="LiveId" clId="{C55599A7-1DF5-46A2-BA79-6BD7E1DA8A80}" dt="2025-08-06T07:53:16.642" v="86" actId="122"/>
          <ac:spMkLst>
            <pc:docMk/>
            <pc:sldMk cId="3357610259" sldId="277"/>
            <ac:spMk id="4" creationId="{A221721E-4C94-E226-1E20-D56DADD1B483}"/>
          </ac:spMkLst>
        </pc:spChg>
        <pc:spChg chg="add mod">
          <ac:chgData name="Михаил Шиловский" userId="4d0bb0e432b1bc31" providerId="LiveId" clId="{C55599A7-1DF5-46A2-BA79-6BD7E1DA8A80}" dt="2025-08-06T07:56:47.693" v="101" actId="207"/>
          <ac:spMkLst>
            <pc:docMk/>
            <pc:sldMk cId="3357610259" sldId="277"/>
            <ac:spMk id="6" creationId="{3A143C42-0501-B896-46D3-62EDDBE75B82}"/>
          </ac:spMkLst>
        </pc:spChg>
        <pc:spChg chg="add mod">
          <ac:chgData name="Михаил Шиловский" userId="4d0bb0e432b1bc31" providerId="LiveId" clId="{C55599A7-1DF5-46A2-BA79-6BD7E1DA8A80}" dt="2025-08-06T08:52:45.068" v="353" actId="1076"/>
          <ac:spMkLst>
            <pc:docMk/>
            <pc:sldMk cId="3357610259" sldId="277"/>
            <ac:spMk id="8" creationId="{9BE68875-456D-53AD-97A3-47FC3B8226B8}"/>
          </ac:spMkLst>
        </pc:spChg>
      </pc:sldChg>
      <pc:sldChg chg="addSp delSp modSp new mod modClrScheme modAnim chgLayout">
        <pc:chgData name="Михаил Шиловский" userId="4d0bb0e432b1bc31" providerId="LiveId" clId="{C55599A7-1DF5-46A2-BA79-6BD7E1DA8A80}" dt="2025-08-06T08:07:27.682" v="197"/>
        <pc:sldMkLst>
          <pc:docMk/>
          <pc:sldMk cId="29990703" sldId="278"/>
        </pc:sldMkLst>
        <pc:spChg chg="add mod">
          <ac:chgData name="Михаил Шиловский" userId="4d0bb0e432b1bc31" providerId="LiveId" clId="{C55599A7-1DF5-46A2-BA79-6BD7E1DA8A80}" dt="2025-08-06T08:04:15.637" v="158" actId="1076"/>
          <ac:spMkLst>
            <pc:docMk/>
            <pc:sldMk cId="29990703" sldId="278"/>
            <ac:spMk id="6" creationId="{0BFB0D20-6C92-58BF-473C-ABB4BF109975}"/>
          </ac:spMkLst>
        </pc:spChg>
        <pc:spChg chg="add mod">
          <ac:chgData name="Михаил Шиловский" userId="4d0bb0e432b1bc31" providerId="LiveId" clId="{C55599A7-1DF5-46A2-BA79-6BD7E1DA8A80}" dt="2025-08-06T08:06:29.171" v="180" actId="1076"/>
          <ac:spMkLst>
            <pc:docMk/>
            <pc:sldMk cId="29990703" sldId="278"/>
            <ac:spMk id="7" creationId="{0C709B21-E8EE-9C13-040E-728C5F6C6C9A}"/>
          </ac:spMkLst>
        </pc:spChg>
        <pc:spChg chg="add mod">
          <ac:chgData name="Михаил Шиловский" userId="4d0bb0e432b1bc31" providerId="LiveId" clId="{C55599A7-1DF5-46A2-BA79-6BD7E1DA8A80}" dt="2025-08-06T08:06:47.782" v="185" actId="20577"/>
          <ac:spMkLst>
            <pc:docMk/>
            <pc:sldMk cId="29990703" sldId="278"/>
            <ac:spMk id="8" creationId="{45CD937B-D960-813A-8040-DD45F5CD8541}"/>
          </ac:spMkLst>
        </pc:spChg>
        <pc:spChg chg="add mod">
          <ac:chgData name="Михаил Шиловский" userId="4d0bb0e432b1bc31" providerId="LiveId" clId="{C55599A7-1DF5-46A2-BA79-6BD7E1DA8A80}" dt="2025-08-06T08:06:59.964" v="191" actId="20577"/>
          <ac:spMkLst>
            <pc:docMk/>
            <pc:sldMk cId="29990703" sldId="278"/>
            <ac:spMk id="9" creationId="{7D10E51A-1CD5-868A-BEAB-5289513ABCED}"/>
          </ac:spMkLst>
        </pc:spChg>
        <pc:spChg chg="add mod">
          <ac:chgData name="Михаил Шиловский" userId="4d0bb0e432b1bc31" providerId="LiveId" clId="{C55599A7-1DF5-46A2-BA79-6BD7E1DA8A80}" dt="2025-08-06T08:06:56.951" v="189" actId="20577"/>
          <ac:spMkLst>
            <pc:docMk/>
            <pc:sldMk cId="29990703" sldId="278"/>
            <ac:spMk id="10" creationId="{46D363C5-5F21-4102-268A-F2AD54CD1CA2}"/>
          </ac:spMkLst>
        </pc:spChg>
        <pc:spChg chg="add mod">
          <ac:chgData name="Михаил Шиловский" userId="4d0bb0e432b1bc31" providerId="LiveId" clId="{C55599A7-1DF5-46A2-BA79-6BD7E1DA8A80}" dt="2025-08-06T08:06:51.715" v="187" actId="20577"/>
          <ac:spMkLst>
            <pc:docMk/>
            <pc:sldMk cId="29990703" sldId="278"/>
            <ac:spMk id="11" creationId="{48BA98C7-4270-723F-3B36-90749367E9F7}"/>
          </ac:spMkLst>
        </pc:spChg>
        <pc:spChg chg="add mod">
          <ac:chgData name="Михаил Шиловский" userId="4d0bb0e432b1bc31" providerId="LiveId" clId="{C55599A7-1DF5-46A2-BA79-6BD7E1DA8A80}" dt="2025-08-06T08:06:43.664" v="183" actId="20577"/>
          <ac:spMkLst>
            <pc:docMk/>
            <pc:sldMk cId="29990703" sldId="278"/>
            <ac:spMk id="12" creationId="{624F2AD2-9EF5-F991-B00D-A70579873EAF}"/>
          </ac:spMkLst>
        </pc:spChg>
      </pc:sldChg>
      <pc:sldChg chg="addSp delSp modSp add mod delAnim modAnim">
        <pc:chgData name="Михаил Шиловский" userId="4d0bb0e432b1bc31" providerId="LiveId" clId="{C55599A7-1DF5-46A2-BA79-6BD7E1DA8A80}" dt="2025-08-06T08:39:24.366" v="351"/>
        <pc:sldMkLst>
          <pc:docMk/>
          <pc:sldMk cId="2478984882" sldId="279"/>
        </pc:sldMkLst>
        <pc:spChg chg="mod">
          <ac:chgData name="Михаил Шиловский" userId="4d0bb0e432b1bc31" providerId="LiveId" clId="{C55599A7-1DF5-46A2-BA79-6BD7E1DA8A80}" dt="2025-08-06T08:29:14.269" v="299" actId="20577"/>
          <ac:spMkLst>
            <pc:docMk/>
            <pc:sldMk cId="2478984882" sldId="279"/>
            <ac:spMk id="2" creationId="{A8023D0E-40A3-C06E-1368-68E21F887503}"/>
          </ac:spMkLst>
        </pc:spChg>
        <pc:spChg chg="add mod">
          <ac:chgData name="Михаил Шиловский" userId="4d0bb0e432b1bc31" providerId="LiveId" clId="{C55599A7-1DF5-46A2-BA79-6BD7E1DA8A80}" dt="2025-08-06T08:35:55.241" v="331" actId="1076"/>
          <ac:spMkLst>
            <pc:docMk/>
            <pc:sldMk cId="2478984882" sldId="279"/>
            <ac:spMk id="10" creationId="{B90ADFFF-1930-C070-A2D5-E6652CDDD51D}"/>
          </ac:spMkLst>
        </pc:spChg>
        <pc:spChg chg="add mod">
          <ac:chgData name="Михаил Шиловский" userId="4d0bb0e432b1bc31" providerId="LiveId" clId="{C55599A7-1DF5-46A2-BA79-6BD7E1DA8A80}" dt="2025-08-06T08:36:33.444" v="339" actId="1076"/>
          <ac:spMkLst>
            <pc:docMk/>
            <pc:sldMk cId="2478984882" sldId="279"/>
            <ac:spMk id="11" creationId="{DE67105D-0F64-D686-563B-87859839B494}"/>
          </ac:spMkLst>
        </pc:spChg>
        <pc:spChg chg="add mod">
          <ac:chgData name="Михаил Шиловский" userId="4d0bb0e432b1bc31" providerId="LiveId" clId="{C55599A7-1DF5-46A2-BA79-6BD7E1DA8A80}" dt="2025-08-06T08:36:24.140" v="338" actId="1076"/>
          <ac:spMkLst>
            <pc:docMk/>
            <pc:sldMk cId="2478984882" sldId="279"/>
            <ac:spMk id="12" creationId="{204F2E4A-3EDD-5D94-EED1-598A3E2CA1D1}"/>
          </ac:spMkLst>
        </pc:spChg>
        <pc:spChg chg="add mod">
          <ac:chgData name="Михаил Шиловский" userId="4d0bb0e432b1bc31" providerId="LiveId" clId="{C55599A7-1DF5-46A2-BA79-6BD7E1DA8A80}" dt="2025-08-06T08:36:48.208" v="342" actId="688"/>
          <ac:spMkLst>
            <pc:docMk/>
            <pc:sldMk cId="2478984882" sldId="279"/>
            <ac:spMk id="13" creationId="{D45DA4F1-8282-8190-317F-1185E0A7C6EF}"/>
          </ac:spMkLst>
        </pc:spChg>
        <pc:spChg chg="add mod">
          <ac:chgData name="Михаил Шиловский" userId="4d0bb0e432b1bc31" providerId="LiveId" clId="{C55599A7-1DF5-46A2-BA79-6BD7E1DA8A80}" dt="2025-08-06T08:36:58.171" v="344" actId="1076"/>
          <ac:spMkLst>
            <pc:docMk/>
            <pc:sldMk cId="2478984882" sldId="279"/>
            <ac:spMk id="14" creationId="{30B851AB-C090-E2A7-A176-D11A3CDB7CD9}"/>
          </ac:spMkLst>
        </pc:spChg>
        <pc:picChg chg="add mod">
          <ac:chgData name="Михаил Шиловский" userId="4d0bb0e432b1bc31" providerId="LiveId" clId="{C55599A7-1DF5-46A2-BA79-6BD7E1DA8A80}" dt="2025-08-06T08:35:29.642" v="326" actId="1076"/>
          <ac:picMkLst>
            <pc:docMk/>
            <pc:sldMk cId="2478984882" sldId="279"/>
            <ac:picMk id="4" creationId="{FC95307A-5829-D60B-063E-E7FE5483AFC1}"/>
          </ac:picMkLst>
        </pc:picChg>
        <pc:picChg chg="add mod">
          <ac:chgData name="Михаил Шиловский" userId="4d0bb0e432b1bc31" providerId="LiveId" clId="{C55599A7-1DF5-46A2-BA79-6BD7E1DA8A80}" dt="2025-08-06T08:35:32.868" v="327" actId="1076"/>
          <ac:picMkLst>
            <pc:docMk/>
            <pc:sldMk cId="2478984882" sldId="279"/>
            <ac:picMk id="5" creationId="{DBE226F1-8452-6DF5-0195-FCEA94B2681A}"/>
          </ac:picMkLst>
        </pc:picChg>
        <pc:picChg chg="add mod">
          <ac:chgData name="Михаил Шиловский" userId="4d0bb0e432b1bc31" providerId="LiveId" clId="{C55599A7-1DF5-46A2-BA79-6BD7E1DA8A80}" dt="2025-08-06T08:35:26.313" v="325" actId="1076"/>
          <ac:picMkLst>
            <pc:docMk/>
            <pc:sldMk cId="2478984882" sldId="279"/>
            <ac:picMk id="6" creationId="{939D3D14-ECAB-0005-6643-52FF8D86EC00}"/>
          </ac:picMkLst>
        </pc:picChg>
        <pc:picChg chg="add mod">
          <ac:chgData name="Михаил Шиловский" userId="4d0bb0e432b1bc31" providerId="LiveId" clId="{C55599A7-1DF5-46A2-BA79-6BD7E1DA8A80}" dt="2025-08-06T08:34:49.079" v="313" actId="14100"/>
          <ac:picMkLst>
            <pc:docMk/>
            <pc:sldMk cId="2478984882" sldId="279"/>
            <ac:picMk id="7" creationId="{059DB99B-BFCA-BB6C-395A-695833FE1A08}"/>
          </ac:picMkLst>
        </pc:picChg>
        <pc:picChg chg="add mod">
          <ac:chgData name="Михаил Шиловский" userId="4d0bb0e432b1bc31" providerId="LiveId" clId="{C55599A7-1DF5-46A2-BA79-6BD7E1DA8A80}" dt="2025-08-06T08:34:53.908" v="315" actId="1076"/>
          <ac:picMkLst>
            <pc:docMk/>
            <pc:sldMk cId="2478984882" sldId="279"/>
            <ac:picMk id="8" creationId="{119B8F0F-C56C-D000-53B0-B5B11CB4FF86}"/>
          </ac:picMkLst>
        </pc:picChg>
        <pc:picChg chg="add mod">
          <ac:chgData name="Михаил Шиловский" userId="4d0bb0e432b1bc31" providerId="LiveId" clId="{C55599A7-1DF5-46A2-BA79-6BD7E1DA8A80}" dt="2025-08-06T08:35:00.837" v="317" actId="1076"/>
          <ac:picMkLst>
            <pc:docMk/>
            <pc:sldMk cId="2478984882" sldId="279"/>
            <ac:picMk id="9" creationId="{9A9ED53F-C078-20FF-8F10-4EC8DC2D3A95}"/>
          </ac:picMkLst>
        </pc:picChg>
      </pc:sldChg>
      <pc:sldChg chg="modSp add mod ord">
        <pc:chgData name="Михаил Шиловский" userId="4d0bb0e432b1bc31" providerId="LiveId" clId="{C55599A7-1DF5-46A2-BA79-6BD7E1DA8A80}" dt="2025-08-06T09:30:28.535" v="495" actId="255"/>
        <pc:sldMkLst>
          <pc:docMk/>
          <pc:sldMk cId="2000569386" sldId="280"/>
        </pc:sldMkLst>
        <pc:spChg chg="mod">
          <ac:chgData name="Михаил Шиловский" userId="4d0bb0e432b1bc31" providerId="LiveId" clId="{C55599A7-1DF5-46A2-BA79-6BD7E1DA8A80}" dt="2025-08-06T09:29:42.034" v="490" actId="122"/>
          <ac:spMkLst>
            <pc:docMk/>
            <pc:sldMk cId="2000569386" sldId="280"/>
            <ac:spMk id="2" creationId="{7A996F53-3021-B165-4536-953A5C1E3381}"/>
          </ac:spMkLst>
        </pc:spChg>
        <pc:spChg chg="mod">
          <ac:chgData name="Михаил Шиловский" userId="4d0bb0e432b1bc31" providerId="LiveId" clId="{C55599A7-1DF5-46A2-BA79-6BD7E1DA8A80}" dt="2025-08-06T09:30:28.535" v="495" actId="255"/>
          <ac:spMkLst>
            <pc:docMk/>
            <pc:sldMk cId="2000569386" sldId="280"/>
            <ac:spMk id="5" creationId="{75F8D2E7-00A0-87AA-2CA5-53EBDC02F49A}"/>
          </ac:spMkLst>
        </pc:spChg>
        <pc:picChg chg="mod">
          <ac:chgData name="Михаил Шиловский" userId="4d0bb0e432b1bc31" providerId="LiveId" clId="{C55599A7-1DF5-46A2-BA79-6BD7E1DA8A80}" dt="2025-08-06T09:29:47.347" v="492" actId="14100"/>
          <ac:picMkLst>
            <pc:docMk/>
            <pc:sldMk cId="2000569386" sldId="280"/>
            <ac:picMk id="7" creationId="{261C8615-5566-6FA6-D273-5D0F9C9E0DAA}"/>
          </ac:picMkLst>
        </pc:picChg>
      </pc:sldChg>
      <pc:sldChg chg="addSp delSp modSp new mod modClrScheme chgLayout">
        <pc:chgData name="Михаил Шиловский" userId="4d0bb0e432b1bc31" providerId="LiveId" clId="{C55599A7-1DF5-46A2-BA79-6BD7E1DA8A80}" dt="2025-08-06T10:09:52.716" v="745" actId="20577"/>
        <pc:sldMkLst>
          <pc:docMk/>
          <pc:sldMk cId="3379811699" sldId="281"/>
        </pc:sldMkLst>
        <pc:spChg chg="add mod ord">
          <ac:chgData name="Михаил Шиловский" userId="4d0bb0e432b1bc31" providerId="LiveId" clId="{C55599A7-1DF5-46A2-BA79-6BD7E1DA8A80}" dt="2025-08-06T10:09:52.716" v="745" actId="20577"/>
          <ac:spMkLst>
            <pc:docMk/>
            <pc:sldMk cId="3379811699" sldId="281"/>
            <ac:spMk id="5" creationId="{4F0BDEC2-1CB7-F9A4-67F8-C037F90DA236}"/>
          </ac:spMkLst>
        </pc:spChg>
        <pc:spChg chg="add mod">
          <ac:chgData name="Михаил Шиловский" userId="4d0bb0e432b1bc31" providerId="LiveId" clId="{C55599A7-1DF5-46A2-BA79-6BD7E1DA8A80}" dt="2025-08-06T10:09:26.772" v="723" actId="1076"/>
          <ac:spMkLst>
            <pc:docMk/>
            <pc:sldMk cId="3379811699" sldId="281"/>
            <ac:spMk id="6" creationId="{2C4F638A-B8BA-F79F-3103-876BDD337D20}"/>
          </ac:spMkLst>
        </pc:spChg>
        <pc:spChg chg="add mod">
          <ac:chgData name="Михаил Шиловский" userId="4d0bb0e432b1bc31" providerId="LiveId" clId="{C55599A7-1DF5-46A2-BA79-6BD7E1DA8A80}" dt="2025-08-06T10:08:40.795" v="712" actId="1076"/>
          <ac:spMkLst>
            <pc:docMk/>
            <pc:sldMk cId="3379811699" sldId="281"/>
            <ac:spMk id="7" creationId="{98C39C72-2B0C-CCAB-9AB9-178393E1A893}"/>
          </ac:spMkLst>
        </pc:spChg>
        <pc:spChg chg="add mod">
          <ac:chgData name="Михаил Шиловский" userId="4d0bb0e432b1bc31" providerId="LiveId" clId="{C55599A7-1DF5-46A2-BA79-6BD7E1DA8A80}" dt="2025-08-06T10:09:18.109" v="721" actId="1076"/>
          <ac:spMkLst>
            <pc:docMk/>
            <pc:sldMk cId="3379811699" sldId="281"/>
            <ac:spMk id="8" creationId="{2EC47FFA-DF4F-C8E9-D003-BD275356EBFC}"/>
          </ac:spMkLst>
        </pc:spChg>
        <pc:spChg chg="add mod">
          <ac:chgData name="Михаил Шиловский" userId="4d0bb0e432b1bc31" providerId="LiveId" clId="{C55599A7-1DF5-46A2-BA79-6BD7E1DA8A80}" dt="2025-08-06T10:08:56.077" v="716" actId="1076"/>
          <ac:spMkLst>
            <pc:docMk/>
            <pc:sldMk cId="3379811699" sldId="281"/>
            <ac:spMk id="9" creationId="{FE605AF2-812B-FD0F-9E62-7B05ACB6891A}"/>
          </ac:spMkLst>
        </pc:spChg>
        <pc:spChg chg="add mod">
          <ac:chgData name="Михаил Шиловский" userId="4d0bb0e432b1bc31" providerId="LiveId" clId="{C55599A7-1DF5-46A2-BA79-6BD7E1DA8A80}" dt="2025-08-06T10:08:18.053" v="706" actId="1076"/>
          <ac:spMkLst>
            <pc:docMk/>
            <pc:sldMk cId="3379811699" sldId="281"/>
            <ac:spMk id="10" creationId="{53DC157C-D2BD-9017-90F1-7E7B12F27FB1}"/>
          </ac:spMkLst>
        </pc:spChg>
        <pc:spChg chg="add mod">
          <ac:chgData name="Михаил Шиловский" userId="4d0bb0e432b1bc31" providerId="LiveId" clId="{C55599A7-1DF5-46A2-BA79-6BD7E1DA8A80}" dt="2025-08-06T10:08:14.372" v="705" actId="1076"/>
          <ac:spMkLst>
            <pc:docMk/>
            <pc:sldMk cId="3379811699" sldId="281"/>
            <ac:spMk id="11" creationId="{2FE12560-ECCC-E33E-5B84-1816BC90B331}"/>
          </ac:spMkLst>
        </pc:spChg>
        <pc:spChg chg="add mod">
          <ac:chgData name="Михаил Шиловский" userId="4d0bb0e432b1bc31" providerId="LiveId" clId="{C55599A7-1DF5-46A2-BA79-6BD7E1DA8A80}" dt="2025-08-06T10:09:02.804" v="717" actId="1076"/>
          <ac:spMkLst>
            <pc:docMk/>
            <pc:sldMk cId="3379811699" sldId="281"/>
            <ac:spMk id="12" creationId="{2ECB9D1D-7F97-03E0-DEA2-A5403BAAB453}"/>
          </ac:spMkLst>
        </pc:spChg>
        <pc:spChg chg="add mod">
          <ac:chgData name="Михаил Шиловский" userId="4d0bb0e432b1bc31" providerId="LiveId" clId="{C55599A7-1DF5-46A2-BA79-6BD7E1DA8A80}" dt="2025-08-06T10:08:21.363" v="707" actId="1076"/>
          <ac:spMkLst>
            <pc:docMk/>
            <pc:sldMk cId="3379811699" sldId="281"/>
            <ac:spMk id="13" creationId="{17E0FFFE-5732-5520-6E34-E5830FEA554F}"/>
          </ac:spMkLst>
        </pc:spChg>
        <pc:spChg chg="add mod">
          <ac:chgData name="Михаил Шиловский" userId="4d0bb0e432b1bc31" providerId="LiveId" clId="{C55599A7-1DF5-46A2-BA79-6BD7E1DA8A80}" dt="2025-08-06T10:08:45.302" v="713" actId="1076"/>
          <ac:spMkLst>
            <pc:docMk/>
            <pc:sldMk cId="3379811699" sldId="281"/>
            <ac:spMk id="14" creationId="{F48DB287-D07E-89BB-FEB1-0BAD7628B2B4}"/>
          </ac:spMkLst>
        </pc:spChg>
        <pc:spChg chg="add mod">
          <ac:chgData name="Михаил Шиловский" userId="4d0bb0e432b1bc31" providerId="LiveId" clId="{C55599A7-1DF5-46A2-BA79-6BD7E1DA8A80}" dt="2025-08-06T10:09:23.405" v="722" actId="1076"/>
          <ac:spMkLst>
            <pc:docMk/>
            <pc:sldMk cId="3379811699" sldId="281"/>
            <ac:spMk id="15" creationId="{5D8C873F-C11B-A25D-25E1-338C092C0C14}"/>
          </ac:spMkLst>
        </pc:spChg>
        <pc:spChg chg="add mod">
          <ac:chgData name="Михаил Шиловский" userId="4d0bb0e432b1bc31" providerId="LiveId" clId="{C55599A7-1DF5-46A2-BA79-6BD7E1DA8A80}" dt="2025-08-06T10:09:34.140" v="725" actId="1076"/>
          <ac:spMkLst>
            <pc:docMk/>
            <pc:sldMk cId="3379811699" sldId="281"/>
            <ac:spMk id="17" creationId="{62CBC6BF-998A-1A4D-3471-F11DC6C0FD8D}"/>
          </ac:spMkLst>
        </pc:spChg>
        <pc:spChg chg="add mod">
          <ac:chgData name="Михаил Шиловский" userId="4d0bb0e432b1bc31" providerId="LiveId" clId="{C55599A7-1DF5-46A2-BA79-6BD7E1DA8A80}" dt="2025-08-06T10:08:26.026" v="708" actId="1076"/>
          <ac:spMkLst>
            <pc:docMk/>
            <pc:sldMk cId="3379811699" sldId="281"/>
            <ac:spMk id="18" creationId="{1C459E08-6F34-65BA-F597-E40488F8A5AD}"/>
          </ac:spMkLst>
        </pc:spChg>
      </pc:sldChg>
    </pc:docChg>
  </pc:docChgLst>
  <pc:docChgLst>
    <pc:chgData name="Михаил Шиловский" userId="4d0bb0e432b1bc31" providerId="LiveId" clId="{BA716287-AD64-4FDA-91FB-D963AD2636FF}"/>
    <pc:docChg chg="custSel addSld modSld">
      <pc:chgData name="Михаил Шиловский" userId="4d0bb0e432b1bc31" providerId="LiveId" clId="{BA716287-AD64-4FDA-91FB-D963AD2636FF}" dt="2025-08-12T07:00:48.267" v="87" actId="14734"/>
      <pc:docMkLst>
        <pc:docMk/>
      </pc:docMkLst>
      <pc:sldChg chg="modAnim">
        <pc:chgData name="Михаил Шиловский" userId="4d0bb0e432b1bc31" providerId="LiveId" clId="{BA716287-AD64-4FDA-91FB-D963AD2636FF}" dt="2025-08-12T06:47:27.505" v="1"/>
        <pc:sldMkLst>
          <pc:docMk/>
          <pc:sldMk cId="2407460591" sldId="257"/>
        </pc:sldMkLst>
      </pc:sldChg>
      <pc:sldChg chg="modAnim">
        <pc:chgData name="Михаил Шиловский" userId="4d0bb0e432b1bc31" providerId="LiveId" clId="{BA716287-AD64-4FDA-91FB-D963AD2636FF}" dt="2025-08-12T06:50:44.121" v="2"/>
        <pc:sldMkLst>
          <pc:docMk/>
          <pc:sldMk cId="2000569386" sldId="280"/>
        </pc:sldMkLst>
      </pc:sldChg>
      <pc:sldChg chg="addSp delSp modSp new mod modClrScheme chgLayout">
        <pc:chgData name="Михаил Шиловский" userId="4d0bb0e432b1bc31" providerId="LiveId" clId="{BA716287-AD64-4FDA-91FB-D963AD2636FF}" dt="2025-08-12T06:53:23.274" v="51" actId="20577"/>
        <pc:sldMkLst>
          <pc:docMk/>
          <pc:sldMk cId="1330351820" sldId="282"/>
        </pc:sldMkLst>
        <pc:spChg chg="del mod ord">
          <ac:chgData name="Михаил Шиловский" userId="4d0bb0e432b1bc31" providerId="LiveId" clId="{BA716287-AD64-4FDA-91FB-D963AD2636FF}" dt="2025-08-12T06:51:54.733" v="4" actId="700"/>
          <ac:spMkLst>
            <pc:docMk/>
            <pc:sldMk cId="1330351820" sldId="282"/>
            <ac:spMk id="2" creationId="{EB821201-EF5B-4862-A8A9-C38813DF2A04}"/>
          </ac:spMkLst>
        </pc:spChg>
        <pc:spChg chg="add mod ord">
          <ac:chgData name="Михаил Шиловский" userId="4d0bb0e432b1bc31" providerId="LiveId" clId="{BA716287-AD64-4FDA-91FB-D963AD2636FF}" dt="2025-08-12T06:52:19.647" v="25" actId="14100"/>
          <ac:spMkLst>
            <pc:docMk/>
            <pc:sldMk cId="1330351820" sldId="282"/>
            <ac:spMk id="3" creationId="{E95040ED-E460-90F8-47D7-D57EF473490F}"/>
          </ac:spMkLst>
        </pc:spChg>
        <pc:spChg chg="add mod ord">
          <ac:chgData name="Михаил Шиловский" userId="4d0bb0e432b1bc31" providerId="LiveId" clId="{BA716287-AD64-4FDA-91FB-D963AD2636FF}" dt="2025-08-12T06:53:23.274" v="51" actId="20577"/>
          <ac:spMkLst>
            <pc:docMk/>
            <pc:sldMk cId="1330351820" sldId="282"/>
            <ac:spMk id="4" creationId="{25FA102E-9B88-4C5C-D310-56325F07C7AB}"/>
          </ac:spMkLst>
        </pc:spChg>
      </pc:sldChg>
      <pc:sldChg chg="addSp delSp modSp new mod">
        <pc:chgData name="Михаил Шиловский" userId="4d0bb0e432b1bc31" providerId="LiveId" clId="{BA716287-AD64-4FDA-91FB-D963AD2636FF}" dt="2025-08-12T07:00:48.267" v="87" actId="14734"/>
        <pc:sldMkLst>
          <pc:docMk/>
          <pc:sldMk cId="2339290933" sldId="283"/>
        </pc:sldMkLst>
        <pc:spChg chg="mod">
          <ac:chgData name="Михаил Шиловский" userId="4d0bb0e432b1bc31" providerId="LiveId" clId="{BA716287-AD64-4FDA-91FB-D963AD2636FF}" dt="2025-08-12T06:57:39.765" v="64" actId="14100"/>
          <ac:spMkLst>
            <pc:docMk/>
            <pc:sldMk cId="2339290933" sldId="283"/>
            <ac:spMk id="2" creationId="{AFED329B-6D26-2A71-50E8-3C100F40DAA1}"/>
          </ac:spMkLst>
        </pc:spChg>
        <pc:spChg chg="del mod">
          <ac:chgData name="Михаил Шиловский" userId="4d0bb0e432b1bc31" providerId="LiveId" clId="{BA716287-AD64-4FDA-91FB-D963AD2636FF}" dt="2025-08-12T06:57:53.098" v="66" actId="3680"/>
          <ac:spMkLst>
            <pc:docMk/>
            <pc:sldMk cId="2339290933" sldId="283"/>
            <ac:spMk id="3" creationId="{833BD81E-8A2E-99E4-DCB8-18A6F32274FD}"/>
          </ac:spMkLst>
        </pc:spChg>
        <pc:graphicFrameChg chg="add mod ord modGraphic">
          <ac:chgData name="Михаил Шиловский" userId="4d0bb0e432b1bc31" providerId="LiveId" clId="{BA716287-AD64-4FDA-91FB-D963AD2636FF}" dt="2025-08-12T07:00:48.267" v="87" actId="14734"/>
          <ac:graphicFrameMkLst>
            <pc:docMk/>
            <pc:sldMk cId="2339290933" sldId="283"/>
            <ac:graphicFrameMk id="4" creationId="{60BA8D6D-5B97-0A28-0B75-C34E8D91C4A2}"/>
          </ac:graphicFrameMkLst>
        </pc:graphicFrameChg>
      </pc:sldChg>
    </pc:docChg>
  </pc:docChgLst>
  <pc:docChgLst>
    <pc:chgData name="Михаил Шиловский" userId="4d0bb0e432b1bc31" providerId="LiveId" clId="{0FC359E9-213A-4ED2-8E98-FDBE83466352}"/>
    <pc:docChg chg="undo custSel addSld delSld modSld sldOrd">
      <pc:chgData name="Михаил Шиловский" userId="4d0bb0e432b1bc31" providerId="LiveId" clId="{0FC359E9-213A-4ED2-8E98-FDBE83466352}" dt="2024-03-23T08:40:40.862" v="475" actId="207"/>
      <pc:docMkLst>
        <pc:docMk/>
      </pc:docMkLst>
      <pc:sldChg chg="modSp mod">
        <pc:chgData name="Михаил Шиловский" userId="4d0bb0e432b1bc31" providerId="LiveId" clId="{0FC359E9-213A-4ED2-8E98-FDBE83466352}" dt="2024-03-23T08:40:40.862" v="475" actId="207"/>
        <pc:sldMkLst>
          <pc:docMk/>
          <pc:sldMk cId="2560280003" sldId="260"/>
        </pc:sldMkLst>
      </pc:sldChg>
      <pc:sldChg chg="addSp delSp modSp add mod ord modAnim">
        <pc:chgData name="Михаил Шиловский" userId="4d0bb0e432b1bc31" providerId="LiveId" clId="{0FC359E9-213A-4ED2-8E98-FDBE83466352}" dt="2024-03-23T08:25:24.215" v="401"/>
        <pc:sldMkLst>
          <pc:docMk/>
          <pc:sldMk cId="2460554380" sldId="274"/>
        </pc:sldMkLst>
      </pc:sldChg>
      <pc:sldChg chg="modSp add del mod ord">
        <pc:chgData name="Михаил Шиловский" userId="4d0bb0e432b1bc31" providerId="LiveId" clId="{0FC359E9-213A-4ED2-8E98-FDBE83466352}" dt="2024-03-23T08:20:48.745" v="148" actId="2696"/>
        <pc:sldMkLst>
          <pc:docMk/>
          <pc:sldMk cId="542093363" sldId="275"/>
        </pc:sldMkLst>
      </pc:sldChg>
      <pc:sldChg chg="modSp add mod">
        <pc:chgData name="Михаил Шиловский" userId="4d0bb0e432b1bc31" providerId="LiveId" clId="{0FC359E9-213A-4ED2-8E98-FDBE83466352}" dt="2024-03-23T08:25:37.337" v="403" actId="20577"/>
        <pc:sldMkLst>
          <pc:docMk/>
          <pc:sldMk cId="1832405267" sldId="275"/>
        </pc:sldMkLst>
      </pc:sldChg>
      <pc:sldChg chg="modSp new mod modAnim">
        <pc:chgData name="Михаил Шиловский" userId="4d0bb0e432b1bc31" providerId="LiveId" clId="{0FC359E9-213A-4ED2-8E98-FDBE83466352}" dt="2024-03-23T08:29:06.142" v="472" actId="14100"/>
        <pc:sldMkLst>
          <pc:docMk/>
          <pc:sldMk cId="1298856607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EE97954-5647-44C6-BB0D-C8405F943A31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0E4643-66D3-4F2C-8D92-ED2DA2EBBF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olamap.ru/topo/kovdor.htm" TargetMode="External"/><Relationship Id="rId7" Type="http://schemas.openxmlformats.org/officeDocument/2006/relationships/hyperlink" Target="https://news.novgorod.ru/news/v-mikrorayone-ivushki-otkrylos-novoe-otdelenie-pochty-rossii--183203.html" TargetMode="External"/><Relationship Id="rId2" Type="http://schemas.openxmlformats.org/officeDocument/2006/relationships/hyperlink" Target="https://twam.ru/kartinki/pochtalon-kartin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kx.by/poleznye-sovety/3882-kto-otvetit-za-povrezhdenie-imushchestva" TargetMode="External"/><Relationship Id="rId5" Type="http://schemas.openxmlformats.org/officeDocument/2006/relationships/hyperlink" Target="https://www.vremyan.ru/news/533246" TargetMode="External"/><Relationship Id="rId4" Type="http://schemas.openxmlformats.org/officeDocument/2006/relationships/hyperlink" Target="https://ru.wikipedia.org/wiki/%D0%A3%D0%BB%D0%B8%D1%86%D0%B0_%D0%92%D0%BE%D1%81%D1%81%D1%82%D0%B0%D0%BD%D0%B8%D1%8F_%28%D0%A1%D0%B0%D0%BD%D0%BA%D1%82-%D0%9F%D0%B5%D1%82%D0%B5%D1%80%D0%B1%D1%83%D1%80%D0%B3%2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21721E-4C94-E226-1E20-D56DADD1B483}"/>
              </a:ext>
            </a:extLst>
          </p:cNvPr>
          <p:cNvSpPr txBox="1">
            <a:spLocks/>
          </p:cNvSpPr>
          <p:nvPr/>
        </p:nvSpPr>
        <p:spPr>
          <a:xfrm>
            <a:off x="457200" y="152718"/>
            <a:ext cx="8363272" cy="11880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ПОДУМАЙ  И ОТВЕТЬ </a:t>
            </a:r>
            <a:br>
              <a:rPr lang="ru-RU" dirty="0"/>
            </a:br>
            <a:r>
              <a:rPr lang="ru-RU" dirty="0"/>
              <a:t>НА ВОПРОС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43C42-0501-B896-46D3-62EDDBE75B82}"/>
              </a:ext>
            </a:extLst>
          </p:cNvPr>
          <p:cNvSpPr txBox="1"/>
          <p:nvPr/>
        </p:nvSpPr>
        <p:spPr>
          <a:xfrm>
            <a:off x="435496" y="1340768"/>
            <a:ext cx="8384976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Если вы звоните в полицию, пожарную службу или вызываете скорую помощь, что вы должны обязательно назвать оператору?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68875-456D-53AD-97A3-47FC3B8226B8}"/>
              </a:ext>
            </a:extLst>
          </p:cNvPr>
          <p:cNvSpPr txBox="1"/>
          <p:nvPr/>
        </p:nvSpPr>
        <p:spPr>
          <a:xfrm>
            <a:off x="463302" y="3830246"/>
            <a:ext cx="838497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Что люди пишут на конвертах, чтобы письмо пришло тому, кому вы его отправляете?</a:t>
            </a:r>
          </a:p>
        </p:txBody>
      </p:sp>
    </p:spTree>
    <p:extLst>
      <p:ext uri="{BB962C8B-B14F-4D97-AF65-F5344CB8AC3E}">
        <p14:creationId xmlns:p14="http://schemas.microsoft.com/office/powerpoint/2010/main" val="33576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F0BDEC2-1CB7-F9A4-67F8-C037F90D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Выбери нужные части адреса и запиши по порядку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F638A-B8BA-F79F-3103-876BDD337D20}"/>
              </a:ext>
            </a:extLst>
          </p:cNvPr>
          <p:cNvSpPr txBox="1"/>
          <p:nvPr/>
        </p:nvSpPr>
        <p:spPr>
          <a:xfrm>
            <a:off x="2411760" y="5691445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184250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39C72-2B0C-CCAB-9AB9-178393E1A893}"/>
              </a:ext>
            </a:extLst>
          </p:cNvPr>
          <p:cNvSpPr txBox="1"/>
          <p:nvPr/>
        </p:nvSpPr>
        <p:spPr>
          <a:xfrm>
            <a:off x="5885656" y="2712187"/>
            <a:ext cx="3043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улица Мира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47FFA-DF4F-C8E9-D003-BD275356EBFC}"/>
              </a:ext>
            </a:extLst>
          </p:cNvPr>
          <p:cNvSpPr txBox="1"/>
          <p:nvPr/>
        </p:nvSpPr>
        <p:spPr>
          <a:xfrm>
            <a:off x="4354815" y="4774136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город Кировск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05AF2-812B-FD0F-9E62-7B05ACB6891A}"/>
              </a:ext>
            </a:extLst>
          </p:cNvPr>
          <p:cNvSpPr txBox="1"/>
          <p:nvPr/>
        </p:nvSpPr>
        <p:spPr>
          <a:xfrm>
            <a:off x="197482" y="3930334"/>
            <a:ext cx="5069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Мурманская область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C157C-D2BD-9017-90F1-7E7B12F27FB1}"/>
              </a:ext>
            </a:extLst>
          </p:cNvPr>
          <p:cNvSpPr txBox="1"/>
          <p:nvPr/>
        </p:nvSpPr>
        <p:spPr>
          <a:xfrm>
            <a:off x="3452442" y="1716054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дом 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12560-ECCC-E33E-5B84-1816BC90B331}"/>
              </a:ext>
            </a:extLst>
          </p:cNvPr>
          <p:cNvSpPr txBox="1"/>
          <p:nvPr/>
        </p:nvSpPr>
        <p:spPr>
          <a:xfrm>
            <a:off x="329895" y="1747867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корпус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B9D1D-7F97-03E0-DEA2-A5403BAAB453}"/>
              </a:ext>
            </a:extLst>
          </p:cNvPr>
          <p:cNvSpPr txBox="1"/>
          <p:nvPr/>
        </p:nvSpPr>
        <p:spPr>
          <a:xfrm>
            <a:off x="5800134" y="3900056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квартира 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0FFFE-5732-5520-6E34-E5830FEA554F}"/>
              </a:ext>
            </a:extLst>
          </p:cNvPr>
          <p:cNvSpPr txBox="1"/>
          <p:nvPr/>
        </p:nvSpPr>
        <p:spPr>
          <a:xfrm>
            <a:off x="5940152" y="1716054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подъезд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8DB287-D07E-89BB-FEB1-0BAD7628B2B4}"/>
              </a:ext>
            </a:extLst>
          </p:cNvPr>
          <p:cNvSpPr txBox="1"/>
          <p:nvPr/>
        </p:nvSpPr>
        <p:spPr>
          <a:xfrm>
            <a:off x="3521453" y="2794144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этаж 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C873F-C11B-A25D-25E1-338C092C0C14}"/>
              </a:ext>
            </a:extLst>
          </p:cNvPr>
          <p:cNvSpPr txBox="1"/>
          <p:nvPr/>
        </p:nvSpPr>
        <p:spPr>
          <a:xfrm>
            <a:off x="1619671" y="4740769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комната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CBC6BF-998A-1A4D-3471-F11DC6C0FD8D}"/>
              </a:ext>
            </a:extLst>
          </p:cNvPr>
          <p:cNvSpPr txBox="1"/>
          <p:nvPr/>
        </p:nvSpPr>
        <p:spPr>
          <a:xfrm>
            <a:off x="4883051" y="5648216"/>
            <a:ext cx="298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Беларусь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459E08-6F34-65BA-F597-E40488F8A5AD}"/>
              </a:ext>
            </a:extLst>
          </p:cNvPr>
          <p:cNvSpPr txBox="1"/>
          <p:nvPr/>
        </p:nvSpPr>
        <p:spPr>
          <a:xfrm>
            <a:off x="156771" y="2813988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1842599034</a:t>
            </a:r>
          </a:p>
        </p:txBody>
      </p:sp>
    </p:spTree>
    <p:extLst>
      <p:ext uri="{BB962C8B-B14F-4D97-AF65-F5344CB8AC3E}">
        <p14:creationId xmlns:p14="http://schemas.microsoft.com/office/powerpoint/2010/main" val="337981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5040ED-E460-90F8-47D7-D57EF473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756002"/>
          </a:xfrm>
        </p:spPr>
        <p:txBody>
          <a:bodyPr/>
          <a:lstStyle/>
          <a:p>
            <a:pPr algn="ctr"/>
            <a:r>
              <a:rPr lang="ru-RU" dirty="0"/>
              <a:t>Домашнее  задание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FA102E-9B88-4C5C-D310-56325F07C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РАБОЧАЯ   ТЕТРАДЬ</a:t>
            </a:r>
          </a:p>
          <a:p>
            <a:endParaRPr lang="ru-RU" dirty="0"/>
          </a:p>
          <a:p>
            <a:pPr marL="457200" indent="-457200">
              <a:buFontTx/>
              <a:buChar char="-"/>
            </a:pPr>
            <a:r>
              <a:rPr lang="ru-RU" sz="3200" dirty="0"/>
              <a:t>стр. 8, упр. № 8;</a:t>
            </a:r>
          </a:p>
          <a:p>
            <a:br>
              <a:rPr lang="ru-RU" sz="3200" dirty="0"/>
            </a:br>
            <a:r>
              <a:rPr lang="ru-RU" sz="3200" dirty="0"/>
              <a:t>- стр. 10, упр. № </a:t>
            </a:r>
            <a:r>
              <a:rPr lang="ru-RU" sz="3200"/>
              <a:t>13.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035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D329B-6D26-2A71-50E8-3C100F40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756002"/>
          </a:xfrm>
        </p:spPr>
        <p:txBody>
          <a:bodyPr/>
          <a:lstStyle/>
          <a:p>
            <a:pPr algn="ctr"/>
            <a:r>
              <a:rPr lang="ru-RU" dirty="0"/>
              <a:t>источники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0BA8D6D-5B97-0A28-0B75-C34E8D91C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856387"/>
              </p:ext>
            </p:extLst>
          </p:nvPr>
        </p:nvGraphicFramePr>
        <p:xfrm>
          <a:off x="179512" y="1052736"/>
          <a:ext cx="8352928" cy="553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3205353622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169596344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Изображения почтальона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https://twam.ru/kartinki/pochtalon-kartinki/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4071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Карта города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https://kolamap.ru/topo/kovdor.htm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4663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https://ru.wikipedia.org/wiki/%D0%A3%D0%BB%D0%B8%D1%86%D0%B0_%D0%92%D0%BE%D1%81%D1%81%D1%82%D0%B0%D0%BD%D0%B8%D1%8F_%28%D0%A1%D0%B0%D0%BD%D0%BA%D1%82-%D0%9F%D0%B5%D1%82%D0%B5%D1%80%D0%B1%D1%83%D1%80%D0%B3%29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5203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/>
                        <a:t>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https://www.vremyan.ru/news/533246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47406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/>
                        <a:t>Дверь в квартиру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https://gkx.by/poleznye-sovety/3882-kto-otvetit-za-povrezhdenie-imushchestva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23712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/>
                        <a:t>Почтовое отделение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https://news.novgorod.ru/news/v-mikrorayone-ivushki-otkrylos-novoe-otdelenie-pochty-rossii--183203.html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75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29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B8ECF5-7CEE-4A8E-933C-A07A0177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75" y="202462"/>
            <a:ext cx="8147248" cy="828010"/>
          </a:xfrm>
        </p:spPr>
        <p:txBody>
          <a:bodyPr/>
          <a:lstStyle/>
          <a:p>
            <a:pPr algn="ctr"/>
            <a:r>
              <a:rPr lang="ru-RU" dirty="0"/>
              <a:t>Почтальон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4EC83-EBDE-B7EF-875B-D73EDB12234B}"/>
              </a:ext>
            </a:extLst>
          </p:cNvPr>
          <p:cNvSpPr txBox="1"/>
          <p:nvPr/>
        </p:nvSpPr>
        <p:spPr>
          <a:xfrm>
            <a:off x="2933569" y="655040"/>
            <a:ext cx="3276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Кто  это?</a:t>
            </a:r>
          </a:p>
        </p:txBody>
      </p:sp>
      <p:pic>
        <p:nvPicPr>
          <p:cNvPr id="13" name="Объект 12" descr="Изображение выглядит как одежда, человек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CD2B8C1-E8CF-0D01-6E45-5B52B96C8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9" y="1512766"/>
            <a:ext cx="4905137" cy="4286792"/>
          </a:xfrm>
        </p:spPr>
      </p:pic>
    </p:spTree>
    <p:extLst>
      <p:ext uri="{BB962C8B-B14F-4D97-AF65-F5344CB8AC3E}">
        <p14:creationId xmlns:p14="http://schemas.microsoft.com/office/powerpoint/2010/main" val="26092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FB0D20-6C92-58BF-473C-ABB4BF109975}"/>
              </a:ext>
            </a:extLst>
          </p:cNvPr>
          <p:cNvSpPr txBox="1"/>
          <p:nvPr/>
        </p:nvSpPr>
        <p:spPr>
          <a:xfrm>
            <a:off x="395536" y="2996952"/>
            <a:ext cx="835292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Кинул почтовый почтальон письмо ящик в.</a:t>
            </a:r>
            <a:endParaRPr lang="ru-RU" sz="2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09B21-E8EE-9C13-040E-728C5F6C6C9A}"/>
              </a:ext>
            </a:extLst>
          </p:cNvPr>
          <p:cNvSpPr txBox="1"/>
          <p:nvPr/>
        </p:nvSpPr>
        <p:spPr>
          <a:xfrm>
            <a:off x="3928197" y="2128003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D937B-D960-813A-8040-DD45F5CD8541}"/>
              </a:ext>
            </a:extLst>
          </p:cNvPr>
          <p:cNvSpPr txBox="1"/>
          <p:nvPr/>
        </p:nvSpPr>
        <p:spPr>
          <a:xfrm>
            <a:off x="5652120" y="212603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0E51A-1CD5-868A-BEAB-5289513ABCED}"/>
              </a:ext>
            </a:extLst>
          </p:cNvPr>
          <p:cNvSpPr txBox="1"/>
          <p:nvPr/>
        </p:nvSpPr>
        <p:spPr>
          <a:xfrm>
            <a:off x="6937037" y="2131783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363C5-5F21-4102-268A-F2AD54CD1CA2}"/>
              </a:ext>
            </a:extLst>
          </p:cNvPr>
          <p:cNvSpPr txBox="1"/>
          <p:nvPr/>
        </p:nvSpPr>
        <p:spPr>
          <a:xfrm>
            <a:off x="2116770" y="21046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A98C7-4270-723F-3B36-90749367E9F7}"/>
              </a:ext>
            </a:extLst>
          </p:cNvPr>
          <p:cNvSpPr txBox="1"/>
          <p:nvPr/>
        </p:nvSpPr>
        <p:spPr>
          <a:xfrm>
            <a:off x="7653664" y="21046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F2AD2-9EF5-F991-B00D-A70579873EAF}"/>
              </a:ext>
            </a:extLst>
          </p:cNvPr>
          <p:cNvSpPr txBox="1"/>
          <p:nvPr/>
        </p:nvSpPr>
        <p:spPr>
          <a:xfrm>
            <a:off x="667405" y="2104666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ДЕЛОВАЯ БУМАГА. Адрес.  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9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090B-18ED-9576-6F3A-21B8B8D9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такое </a:t>
            </a:r>
            <a:br>
              <a:rPr lang="ru-RU" dirty="0"/>
            </a:br>
            <a:r>
              <a:rPr lang="ru-RU" dirty="0"/>
              <a:t>«адрес»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019E4-68F0-3770-44EF-68715906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3417243"/>
          </a:xfrm>
        </p:spPr>
        <p:txBody>
          <a:bodyPr>
            <a:normAutofit lnSpcReduction="10000"/>
          </a:bodyPr>
          <a:lstStyle/>
          <a:p>
            <a:r>
              <a:rPr lang="ru-RU" sz="4800" b="1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Адрес</a:t>
            </a:r>
            <a:r>
              <a:rPr lang="ru-RU" sz="4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effectLst/>
                <a:latin typeface="Arial Black" panose="020B0A04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точное указание места жительства человека или нахождения организации.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86DA0-EABB-D7A2-3C80-ED1856B4E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23D0E-40A3-C06E-1368-68E21F88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ПОРЯДОК  НАПИСАНИЯ  АДРЕСА </a:t>
            </a:r>
            <a:endParaRPr lang="ru-RU" dirty="0"/>
          </a:p>
        </p:txBody>
      </p:sp>
      <p:pic>
        <p:nvPicPr>
          <p:cNvPr id="4" name="Рисунок 3" descr="Изображение выглядит как дверь, стена, в помещении, п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95307A-5829-D60B-063E-E7FE5483A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5" y="3956002"/>
            <a:ext cx="2333554" cy="18570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роительство, на открытом воздухе, небо, обла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E226F1-8452-6DF5-0195-FCEA94B26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23" y="3983707"/>
            <a:ext cx="2333553" cy="1829345"/>
          </a:xfrm>
          <a:prstGeom prst="rect">
            <a:avLst/>
          </a:prstGeom>
        </p:spPr>
      </p:pic>
      <p:pic>
        <p:nvPicPr>
          <p:cNvPr id="6" name="Рисунок 5" descr="Изображение выглядит как путь, на открытом воздухе, строительство, сц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39D3D14-ECAB-0005-6643-52FF8D86E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25" y="3983707"/>
            <a:ext cx="2630406" cy="182934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арта, атлас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DB99B-BFCA-BB6C-395A-695833FE1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3"/>
            <a:ext cx="2852501" cy="18002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арта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19B8F0F-C56C-D000-53B0-B5B11CB4F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49" y="1403379"/>
            <a:ext cx="2343181" cy="173454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а, текст, атлас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ED53F-C078-20FF-8F10-4EC8DC2D3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28" y="1185686"/>
            <a:ext cx="2630405" cy="2029228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B90ADFFF-1930-C070-A2D5-E6652CDDD51D}"/>
              </a:ext>
            </a:extLst>
          </p:cNvPr>
          <p:cNvSpPr/>
          <p:nvPr/>
        </p:nvSpPr>
        <p:spPr>
          <a:xfrm>
            <a:off x="3029853" y="1978074"/>
            <a:ext cx="747899" cy="29257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E67105D-0F64-D686-563B-87859839B494}"/>
              </a:ext>
            </a:extLst>
          </p:cNvPr>
          <p:cNvSpPr/>
          <p:nvPr/>
        </p:nvSpPr>
        <p:spPr>
          <a:xfrm>
            <a:off x="5641775" y="1971347"/>
            <a:ext cx="747899" cy="29257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204F2E4A-3EDD-5D94-EED1-598A3E2CA1D1}"/>
              </a:ext>
            </a:extLst>
          </p:cNvPr>
          <p:cNvSpPr/>
          <p:nvPr/>
        </p:nvSpPr>
        <p:spPr>
          <a:xfrm rot="5400000">
            <a:off x="7436754" y="3461113"/>
            <a:ext cx="605262" cy="276394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D45DA4F1-8282-8190-317F-1185E0A7C6EF}"/>
              </a:ext>
            </a:extLst>
          </p:cNvPr>
          <p:cNvSpPr/>
          <p:nvPr/>
        </p:nvSpPr>
        <p:spPr>
          <a:xfrm rot="10800000">
            <a:off x="5641775" y="4847949"/>
            <a:ext cx="747899" cy="29257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0B851AB-C090-E2A7-A176-D11A3CDB7CD9}"/>
              </a:ext>
            </a:extLst>
          </p:cNvPr>
          <p:cNvSpPr/>
          <p:nvPr/>
        </p:nvSpPr>
        <p:spPr>
          <a:xfrm rot="10800000">
            <a:off x="2727872" y="4844974"/>
            <a:ext cx="747899" cy="292575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5CCE-C117-4410-8A3D-6B1E79D9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 dirty="0"/>
              <a:t>Индекс -  </a:t>
            </a:r>
            <a:r>
              <a:rPr lang="ru-RU" sz="3100" dirty="0">
                <a:solidFill>
                  <a:schemeClr val="tx1"/>
                </a:solidFill>
              </a:rPr>
              <a:t>УНИКАЛЬНЫЙ номер почтового отделения</a:t>
            </a:r>
          </a:p>
        </p:txBody>
      </p:sp>
      <p:pic>
        <p:nvPicPr>
          <p:cNvPr id="7" name="Объект 6" descr="Изображение выглядит как текст, строительство, на открытом воздухе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451DC536-1691-DC1D-8055-4DC86D27A5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r="17837" b="1"/>
          <a:stretch/>
        </p:blipFill>
        <p:spPr>
          <a:xfrm>
            <a:off x="909112" y="1524318"/>
            <a:ext cx="3662888" cy="5036118"/>
          </a:xfrm>
          <a:noFill/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6D85EC83-95D9-4107-8947-CEFCB43A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662888" cy="4525963"/>
          </a:xfrm>
        </p:spPr>
        <p:txBody>
          <a:bodyPr>
            <a:normAutofit/>
          </a:bodyPr>
          <a:lstStyle/>
          <a:p>
            <a:r>
              <a:rPr lang="ru-RU" dirty="0"/>
              <a:t>184141 – ул. Кирова, д.7</a:t>
            </a:r>
          </a:p>
          <a:p>
            <a:endParaRPr lang="ru-RU" dirty="0"/>
          </a:p>
          <a:p>
            <a:r>
              <a:rPr lang="ru-RU" dirty="0"/>
              <a:t>184143 – ул. Чехова, д.3</a:t>
            </a:r>
          </a:p>
          <a:p>
            <a:endParaRPr lang="ru-RU" dirty="0"/>
          </a:p>
          <a:p>
            <a:r>
              <a:rPr lang="ru-RU" dirty="0"/>
              <a:t>184144 – ул. Кошица, д.21</a:t>
            </a:r>
          </a:p>
        </p:txBody>
      </p:sp>
    </p:spTree>
    <p:extLst>
      <p:ext uri="{BB962C8B-B14F-4D97-AF65-F5344CB8AC3E}">
        <p14:creationId xmlns:p14="http://schemas.microsoft.com/office/powerpoint/2010/main" val="15036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7560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ПОРЯДОК  НАПИСАНИЯ  АДРЕСА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3766" y="4552431"/>
            <a:ext cx="181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Индекс.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9" y="2273812"/>
            <a:ext cx="639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Название области (республики).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6580" y="4019344"/>
            <a:ext cx="537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Название города (села).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6265" y="5511119"/>
            <a:ext cx="396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Название  улицы.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1981" y="1762912"/>
            <a:ext cx="29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Номер  дома.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20" y="5014096"/>
            <a:ext cx="501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Номер корпуса (если есть).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6265" y="2796392"/>
            <a:ext cx="392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Номер  квартиры.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184" y="3428472"/>
            <a:ext cx="394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+mj-lt"/>
              </a:rPr>
              <a:t>Номер  подъезда.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508" y="937458"/>
            <a:ext cx="6126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1.</a:t>
            </a:r>
          </a:p>
          <a:p>
            <a:r>
              <a:rPr lang="ru-RU" sz="4000" b="1" dirty="0"/>
              <a:t>2.</a:t>
            </a:r>
          </a:p>
          <a:p>
            <a:r>
              <a:rPr lang="ru-RU" sz="4000" b="1" dirty="0"/>
              <a:t>3.</a:t>
            </a:r>
          </a:p>
          <a:p>
            <a:r>
              <a:rPr lang="ru-RU" sz="4000" b="1" dirty="0"/>
              <a:t>4.</a:t>
            </a:r>
          </a:p>
          <a:p>
            <a:r>
              <a:rPr lang="ru-RU" sz="4000" b="1" dirty="0"/>
              <a:t>5.</a:t>
            </a:r>
          </a:p>
          <a:p>
            <a:r>
              <a:rPr lang="ru-RU" sz="4000" b="1" dirty="0"/>
              <a:t>6.</a:t>
            </a:r>
          </a:p>
          <a:p>
            <a:r>
              <a:rPr lang="ru-RU" sz="4000" b="1" dirty="0"/>
              <a:t>7.</a:t>
            </a:r>
          </a:p>
          <a:p>
            <a:r>
              <a:rPr lang="ru-RU" sz="4000" b="1"/>
              <a:t>8.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074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46 0.03935 L -0.26736 -0.16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40903 -0.3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52326 -0.467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-0.59913 0.1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03 0.03588 L -0.33733 -0.21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521 0.194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9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6 -0.07222 L -0.69948 0.028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C12C6-71A7-6936-8309-CDBF7CED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96F53-3021-B165-4536-953A5C1E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60451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100" dirty="0"/>
              <a:t>Индекс 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7" name="Объект 6" descr="Изображение выглядит как текст, строительство, на открытом воздухе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261C8615-5566-6FA6-D273-5D0F9C9E0D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r="17837" b="1"/>
          <a:stretch/>
        </p:blipFill>
        <p:spPr>
          <a:xfrm>
            <a:off x="396310" y="1081785"/>
            <a:ext cx="3959665" cy="5444158"/>
          </a:xfrm>
          <a:noFill/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5F8D2E7-00A0-87AA-2CA5-53EBDC02F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3528" y="1166018"/>
            <a:ext cx="4094162" cy="4999286"/>
          </a:xfrm>
        </p:spPr>
        <p:txBody>
          <a:bodyPr>
            <a:normAutofit/>
          </a:bodyPr>
          <a:lstStyle/>
          <a:p>
            <a:r>
              <a:rPr lang="ru-RU" sz="3200" dirty="0"/>
              <a:t>184141 – ул. Кирова, д.7</a:t>
            </a:r>
          </a:p>
          <a:p>
            <a:endParaRPr lang="ru-RU" sz="3200" dirty="0"/>
          </a:p>
          <a:p>
            <a:r>
              <a:rPr lang="ru-RU" sz="3200" dirty="0"/>
              <a:t>184143 – ул. Чехова, д.3</a:t>
            </a:r>
          </a:p>
          <a:p>
            <a:endParaRPr lang="ru-RU" sz="3200" dirty="0"/>
          </a:p>
          <a:p>
            <a:r>
              <a:rPr lang="ru-RU" sz="3200" dirty="0"/>
              <a:t>184144 – ул. Кошица, д.21</a:t>
            </a:r>
          </a:p>
        </p:txBody>
      </p:sp>
    </p:spTree>
    <p:extLst>
      <p:ext uri="{BB962C8B-B14F-4D97-AF65-F5344CB8AC3E}">
        <p14:creationId xmlns:p14="http://schemas.microsoft.com/office/powerpoint/2010/main" val="2000569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416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Times New Roman</vt:lpstr>
      <vt:lpstr>Главная</vt:lpstr>
      <vt:lpstr>Презентация PowerPoint</vt:lpstr>
      <vt:lpstr>Почтальон</vt:lpstr>
      <vt:lpstr>Презентация PowerPoint</vt:lpstr>
      <vt:lpstr>ДЕЛОВАЯ БУМАГА. Адрес.   </vt:lpstr>
      <vt:lpstr>Что такое  «адрес»</vt:lpstr>
      <vt:lpstr>ПОРЯДОК  НАПИСАНИЯ  АДРЕСА </vt:lpstr>
      <vt:lpstr>Индекс -  УНИКАЛЬНЫЙ номер почтового отделения</vt:lpstr>
      <vt:lpstr>ПОРЯДОК  НАПИСАНИЯ  АДРЕСА</vt:lpstr>
      <vt:lpstr>Индекс </vt:lpstr>
      <vt:lpstr>Выбери нужные части адреса и запиши по порядку</vt:lpstr>
      <vt:lpstr>Домашнее  задание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Почтальон</dc:title>
  <dc:creator>Михаил Шиловский</dc:creator>
  <cp:lastModifiedBy>Михаил Шиловский</cp:lastModifiedBy>
  <cp:revision>1</cp:revision>
  <dcterms:created xsi:type="dcterms:W3CDTF">2020-02-12T21:18:41Z</dcterms:created>
  <dcterms:modified xsi:type="dcterms:W3CDTF">2025-08-12T07:00:51Z</dcterms:modified>
</cp:coreProperties>
</file>