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56" r:id="rId3"/>
    <p:sldId id="276" r:id="rId4"/>
    <p:sldId id="262" r:id="rId5"/>
    <p:sldId id="263" r:id="rId6"/>
    <p:sldId id="264" r:id="rId7"/>
    <p:sldId id="265" r:id="rId8"/>
    <p:sldId id="266" r:id="rId9"/>
    <p:sldId id="267" r:id="rId10"/>
    <p:sldId id="269" r:id="rId11"/>
    <p:sldId id="257" r:id="rId12"/>
    <p:sldId id="258" r:id="rId13"/>
    <p:sldId id="260" r:id="rId14"/>
    <p:sldId id="259" r:id="rId15"/>
    <p:sldId id="274" r:id="rId16"/>
    <p:sldId id="275" r:id="rId17"/>
    <p:sldId id="261" r:id="rId18"/>
    <p:sldId id="273" r:id="rId19"/>
    <p:sldId id="270" r:id="rId20"/>
    <p:sldId id="272" r:id="rId21"/>
    <p:sldId id="271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5D1586-FF25-4AE2-A555-EE64B905E8FC}" v="5" dt="2024-11-17T16:42:48.3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94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Михаил Шиловский" userId="4d0bb0e432b1bc31" providerId="LiveId" clId="{AB880CE0-D684-4C15-B3EE-1B4B54E10E6D}"/>
    <pc:docChg chg="addSld modSld sldOrd">
      <pc:chgData name="Михаил Шиловский" userId="4d0bb0e432b1bc31" providerId="LiveId" clId="{AB880CE0-D684-4C15-B3EE-1B4B54E10E6D}" dt="2023-04-02T09:33:20.418" v="138" actId="20577"/>
      <pc:docMkLst>
        <pc:docMk/>
      </pc:docMkLst>
      <pc:sldChg chg="modSp add mod">
        <pc:chgData name="Михаил Шиловский" userId="4d0bb0e432b1bc31" providerId="LiveId" clId="{AB880CE0-D684-4C15-B3EE-1B4B54E10E6D}" dt="2023-04-02T09:32:35.412" v="99" actId="20578"/>
        <pc:sldMkLst>
          <pc:docMk/>
          <pc:sldMk cId="3865094023" sldId="270"/>
        </pc:sldMkLst>
        <pc:spChg chg="mod">
          <ac:chgData name="Михаил Шиловский" userId="4d0bb0e432b1bc31" providerId="LiveId" clId="{AB880CE0-D684-4C15-B3EE-1B4B54E10E6D}" dt="2023-04-02T09:30:41.779" v="34" actId="122"/>
          <ac:spMkLst>
            <pc:docMk/>
            <pc:sldMk cId="3865094023" sldId="270"/>
            <ac:spMk id="2" creationId="{00000000-0000-0000-0000-000000000000}"/>
          </ac:spMkLst>
        </pc:spChg>
        <pc:spChg chg="mod">
          <ac:chgData name="Михаил Шиловский" userId="4d0bb0e432b1bc31" providerId="LiveId" clId="{AB880CE0-D684-4C15-B3EE-1B4B54E10E6D}" dt="2023-04-02T09:32:35.412" v="99" actId="20578"/>
          <ac:spMkLst>
            <pc:docMk/>
            <pc:sldMk cId="3865094023" sldId="270"/>
            <ac:spMk id="6" creationId="{00000000-0000-0000-0000-000000000000}"/>
          </ac:spMkLst>
        </pc:spChg>
        <pc:spChg chg="mod">
          <ac:chgData name="Михаил Шиловский" userId="4d0bb0e432b1bc31" providerId="LiveId" clId="{AB880CE0-D684-4C15-B3EE-1B4B54E10E6D}" dt="2023-04-02T09:32:17.936" v="84" actId="20577"/>
          <ac:spMkLst>
            <pc:docMk/>
            <pc:sldMk cId="3865094023" sldId="270"/>
            <ac:spMk id="9" creationId="{00000000-0000-0000-0000-000000000000}"/>
          </ac:spMkLst>
        </pc:spChg>
      </pc:sldChg>
      <pc:sldChg chg="add">
        <pc:chgData name="Михаил Шиловский" userId="4d0bb0e432b1bc31" providerId="LiveId" clId="{AB880CE0-D684-4C15-B3EE-1B4B54E10E6D}" dt="2023-04-02T09:30:48.994" v="35" actId="2890"/>
        <pc:sldMkLst>
          <pc:docMk/>
          <pc:sldMk cId="814630168" sldId="271"/>
        </pc:sldMkLst>
      </pc:sldChg>
      <pc:sldChg chg="modSp add">
        <pc:chgData name="Михаил Шиловский" userId="4d0bb0e432b1bc31" providerId="LiveId" clId="{AB880CE0-D684-4C15-B3EE-1B4B54E10E6D}" dt="2023-04-02T09:33:20.418" v="138" actId="20577"/>
        <pc:sldMkLst>
          <pc:docMk/>
          <pc:sldMk cId="19661755" sldId="272"/>
        </pc:sldMkLst>
        <pc:spChg chg="mod">
          <ac:chgData name="Михаил Шиловский" userId="4d0bb0e432b1bc31" providerId="LiveId" clId="{AB880CE0-D684-4C15-B3EE-1B4B54E10E6D}" dt="2023-04-02T09:33:20.418" v="138" actId="20577"/>
          <ac:spMkLst>
            <pc:docMk/>
            <pc:sldMk cId="19661755" sldId="272"/>
            <ac:spMk id="6" creationId="{00000000-0000-0000-0000-000000000000}"/>
          </ac:spMkLst>
        </pc:spChg>
        <pc:spChg chg="mod">
          <ac:chgData name="Михаил Шиловский" userId="4d0bb0e432b1bc31" providerId="LiveId" clId="{AB880CE0-D684-4C15-B3EE-1B4B54E10E6D}" dt="2023-04-02T09:33:04.369" v="117" actId="6549"/>
          <ac:spMkLst>
            <pc:docMk/>
            <pc:sldMk cId="19661755" sldId="272"/>
            <ac:spMk id="9" creationId="{00000000-0000-0000-0000-000000000000}"/>
          </ac:spMkLst>
        </pc:spChg>
      </pc:sldChg>
      <pc:sldChg chg="modSp add ord">
        <pc:chgData name="Михаил Шиловский" userId="4d0bb0e432b1bc31" providerId="LiveId" clId="{AB880CE0-D684-4C15-B3EE-1B4B54E10E6D}" dt="2023-04-02T09:31:51.234" v="68"/>
        <pc:sldMkLst>
          <pc:docMk/>
          <pc:sldMk cId="3291044507" sldId="273"/>
        </pc:sldMkLst>
        <pc:spChg chg="mod">
          <ac:chgData name="Михаил Шиловский" userId="4d0bb0e432b1bc31" providerId="LiveId" clId="{AB880CE0-D684-4C15-B3EE-1B4B54E10E6D}" dt="2023-04-02T09:31:39.121" v="66" actId="6549"/>
          <ac:spMkLst>
            <pc:docMk/>
            <pc:sldMk cId="3291044507" sldId="273"/>
            <ac:spMk id="6" creationId="{00000000-0000-0000-0000-000000000000}"/>
          </ac:spMkLst>
        </pc:spChg>
        <pc:spChg chg="mod">
          <ac:chgData name="Михаил Шиловский" userId="4d0bb0e432b1bc31" providerId="LiveId" clId="{AB880CE0-D684-4C15-B3EE-1B4B54E10E6D}" dt="2023-04-02T09:31:27.418" v="57" actId="20577"/>
          <ac:spMkLst>
            <pc:docMk/>
            <pc:sldMk cId="3291044507" sldId="273"/>
            <ac:spMk id="9" creationId="{00000000-0000-0000-0000-000000000000}"/>
          </ac:spMkLst>
        </pc:spChg>
      </pc:sldChg>
    </pc:docChg>
  </pc:docChgLst>
  <pc:docChgLst>
    <pc:chgData name="Михаил Шиловский" userId="4d0bb0e432b1bc31" providerId="LiveId" clId="{9B5D1586-FF25-4AE2-A555-EE64B905E8FC}"/>
    <pc:docChg chg="undo custSel modSld">
      <pc:chgData name="Михаил Шиловский" userId="4d0bb0e432b1bc31" providerId="LiveId" clId="{9B5D1586-FF25-4AE2-A555-EE64B905E8FC}" dt="2024-11-17T16:43:12.538" v="65" actId="1076"/>
      <pc:docMkLst>
        <pc:docMk/>
      </pc:docMkLst>
      <pc:sldChg chg="modSp mod">
        <pc:chgData name="Михаил Шиловский" userId="4d0bb0e432b1bc31" providerId="LiveId" clId="{9B5D1586-FF25-4AE2-A555-EE64B905E8FC}" dt="2024-11-17T14:55:39.475" v="49" actId="20577"/>
        <pc:sldMkLst>
          <pc:docMk/>
          <pc:sldMk cId="4024992085" sldId="256"/>
        </pc:sldMkLst>
        <pc:spChg chg="mod">
          <ac:chgData name="Михаил Шиловский" userId="4d0bb0e432b1bc31" providerId="LiveId" clId="{9B5D1586-FF25-4AE2-A555-EE64B905E8FC}" dt="2024-11-17T14:55:39.475" v="49" actId="20577"/>
          <ac:spMkLst>
            <pc:docMk/>
            <pc:sldMk cId="4024992085" sldId="256"/>
            <ac:spMk id="2" creationId="{00000000-0000-0000-0000-000000000000}"/>
          </ac:spMkLst>
        </pc:spChg>
      </pc:sldChg>
      <pc:sldChg chg="addSp delSp modSp mod">
        <pc:chgData name="Михаил Шиловский" userId="4d0bb0e432b1bc31" providerId="LiveId" clId="{9B5D1586-FF25-4AE2-A555-EE64B905E8FC}" dt="2024-11-17T08:55:16.675" v="10" actId="1076"/>
        <pc:sldMkLst>
          <pc:docMk/>
          <pc:sldMk cId="81245109" sldId="262"/>
        </pc:sldMkLst>
        <pc:spChg chg="add del mod">
          <ac:chgData name="Михаил Шиловский" userId="4d0bb0e432b1bc31" providerId="LiveId" clId="{9B5D1586-FF25-4AE2-A555-EE64B905E8FC}" dt="2024-11-17T08:54:50.632" v="2" actId="931"/>
          <ac:spMkLst>
            <pc:docMk/>
            <pc:sldMk cId="81245109" sldId="262"/>
            <ac:spMk id="4" creationId="{57CA9F23-E7C9-F699-613B-A166391D6DE6}"/>
          </ac:spMkLst>
        </pc:spChg>
        <pc:spChg chg="mod ord">
          <ac:chgData name="Михаил Шиловский" userId="4d0bb0e432b1bc31" providerId="LiveId" clId="{9B5D1586-FF25-4AE2-A555-EE64B905E8FC}" dt="2024-11-17T08:55:16.675" v="10" actId="1076"/>
          <ac:spMkLst>
            <pc:docMk/>
            <pc:sldMk cId="81245109" sldId="262"/>
            <ac:spMk id="6" creationId="{73D45FA4-0658-4385-85BD-03BFC2E02457}"/>
          </ac:spMkLst>
        </pc:spChg>
        <pc:picChg chg="del">
          <ac:chgData name="Михаил Шиловский" userId="4d0bb0e432b1bc31" providerId="LiveId" clId="{9B5D1586-FF25-4AE2-A555-EE64B905E8FC}" dt="2024-11-17T08:54:38.820" v="1" actId="478"/>
          <ac:picMkLst>
            <pc:docMk/>
            <pc:sldMk cId="81245109" sldId="262"/>
            <ac:picMk id="5" creationId="{7DB72053-1652-42CC-8946-9D53990B76F6}"/>
          </ac:picMkLst>
        </pc:picChg>
        <pc:picChg chg="add mod">
          <ac:chgData name="Михаил Шиловский" userId="4d0bb0e432b1bc31" providerId="LiveId" clId="{9B5D1586-FF25-4AE2-A555-EE64B905E8FC}" dt="2024-11-17T08:55:02.169" v="7" actId="14100"/>
          <ac:picMkLst>
            <pc:docMk/>
            <pc:sldMk cId="81245109" sldId="262"/>
            <ac:picMk id="8" creationId="{B353D1D7-12BB-D4BC-19D2-11BB791269E6}"/>
          </ac:picMkLst>
        </pc:picChg>
      </pc:sldChg>
      <pc:sldChg chg="addSp delSp modSp mod">
        <pc:chgData name="Михаил Шиловский" userId="4d0bb0e432b1bc31" providerId="LiveId" clId="{9B5D1586-FF25-4AE2-A555-EE64B905E8FC}" dt="2024-11-17T16:34:30.970" v="56" actId="1076"/>
        <pc:sldMkLst>
          <pc:docMk/>
          <pc:sldMk cId="3637568047" sldId="266"/>
        </pc:sldMkLst>
        <pc:spChg chg="add del mod">
          <ac:chgData name="Михаил Шиловский" userId="4d0bb0e432b1bc31" providerId="LiveId" clId="{9B5D1586-FF25-4AE2-A555-EE64B905E8FC}" dt="2024-11-17T16:34:16.113" v="51" actId="931"/>
          <ac:spMkLst>
            <pc:docMk/>
            <pc:sldMk cId="3637568047" sldId="266"/>
            <ac:spMk id="4" creationId="{F4C11411-84AA-641F-C34B-099A5A518A74}"/>
          </ac:spMkLst>
        </pc:spChg>
        <pc:picChg chg="del">
          <ac:chgData name="Михаил Шиловский" userId="4d0bb0e432b1bc31" providerId="LiveId" clId="{9B5D1586-FF25-4AE2-A555-EE64B905E8FC}" dt="2024-11-17T16:32:41.607" v="50" actId="478"/>
          <ac:picMkLst>
            <pc:docMk/>
            <pc:sldMk cId="3637568047" sldId="266"/>
            <ac:picMk id="5" creationId="{948825D5-9648-4DE5-B1E6-73AEBA7EDA4E}"/>
          </ac:picMkLst>
        </pc:picChg>
        <pc:picChg chg="add mod">
          <ac:chgData name="Михаил Шиловский" userId="4d0bb0e432b1bc31" providerId="LiveId" clId="{9B5D1586-FF25-4AE2-A555-EE64B905E8FC}" dt="2024-11-17T16:34:30.970" v="56" actId="1076"/>
          <ac:picMkLst>
            <pc:docMk/>
            <pc:sldMk cId="3637568047" sldId="266"/>
            <ac:picMk id="7" creationId="{8C40D2B5-D31A-C6CA-D555-C0D95495C6BD}"/>
          </ac:picMkLst>
        </pc:picChg>
      </pc:sldChg>
      <pc:sldChg chg="addSp delSp modSp mod">
        <pc:chgData name="Михаил Шиловский" userId="4d0bb0e432b1bc31" providerId="LiveId" clId="{9B5D1586-FF25-4AE2-A555-EE64B905E8FC}" dt="2024-11-17T14:54:27.486" v="27" actId="1076"/>
        <pc:sldMkLst>
          <pc:docMk/>
          <pc:sldMk cId="2609228371" sldId="268"/>
        </pc:sldMkLst>
        <pc:spChg chg="mod">
          <ac:chgData name="Михаил Шиловский" userId="4d0bb0e432b1bc31" providerId="LiveId" clId="{9B5D1586-FF25-4AE2-A555-EE64B905E8FC}" dt="2024-11-17T08:47:11.780" v="0" actId="1076"/>
          <ac:spMkLst>
            <pc:docMk/>
            <pc:sldMk cId="2609228371" sldId="268"/>
            <ac:spMk id="2" creationId="{5A84EC83-EBDE-B7EF-875B-D73EDB12234B}"/>
          </ac:spMkLst>
        </pc:spChg>
        <pc:spChg chg="add del mod">
          <ac:chgData name="Михаил Шиловский" userId="4d0bb0e432b1bc31" providerId="LiveId" clId="{9B5D1586-FF25-4AE2-A555-EE64B905E8FC}" dt="2024-11-17T14:53:47.560" v="13" actId="931"/>
          <ac:spMkLst>
            <pc:docMk/>
            <pc:sldMk cId="2609228371" sldId="268"/>
            <ac:spMk id="5" creationId="{9AA80990-F29A-BC44-2952-C01AC2ADB5A3}"/>
          </ac:spMkLst>
        </pc:spChg>
        <pc:spChg chg="add del mod">
          <ac:chgData name="Михаил Шиловский" userId="4d0bb0e432b1bc31" providerId="LiveId" clId="{9B5D1586-FF25-4AE2-A555-EE64B905E8FC}" dt="2024-11-17T14:53:53.588" v="16" actId="931"/>
          <ac:spMkLst>
            <pc:docMk/>
            <pc:sldMk cId="2609228371" sldId="268"/>
            <ac:spMk id="7" creationId="{2B35B7D7-4835-86F6-DEB9-FF902E0A70DD}"/>
          </ac:spMkLst>
        </pc:spChg>
        <pc:picChg chg="del">
          <ac:chgData name="Михаил Шиловский" userId="4d0bb0e432b1bc31" providerId="LiveId" clId="{9B5D1586-FF25-4AE2-A555-EE64B905E8FC}" dt="2024-11-17T14:53:37.700" v="11" actId="478"/>
          <ac:picMkLst>
            <pc:docMk/>
            <pc:sldMk cId="2609228371" sldId="268"/>
            <ac:picMk id="8" creationId="{A85CFE0D-B007-4027-B603-6F6F96B32E6A}"/>
          </ac:picMkLst>
        </pc:picChg>
        <pc:picChg chg="del">
          <ac:chgData name="Михаил Шиловский" userId="4d0bb0e432b1bc31" providerId="LiveId" clId="{9B5D1586-FF25-4AE2-A555-EE64B905E8FC}" dt="2024-11-17T14:53:38.967" v="12" actId="478"/>
          <ac:picMkLst>
            <pc:docMk/>
            <pc:sldMk cId="2609228371" sldId="268"/>
            <ac:picMk id="10" creationId="{8EB80163-CBDE-45E1-94A4-28D5022873B1}"/>
          </ac:picMkLst>
        </pc:picChg>
        <pc:picChg chg="add mod">
          <ac:chgData name="Михаил Шиловский" userId="4d0bb0e432b1bc31" providerId="LiveId" clId="{9B5D1586-FF25-4AE2-A555-EE64B905E8FC}" dt="2024-11-17T14:54:16.998" v="25" actId="1076"/>
          <ac:picMkLst>
            <pc:docMk/>
            <pc:sldMk cId="2609228371" sldId="268"/>
            <ac:picMk id="11" creationId="{1FB96E0F-323E-CC93-B522-3F4DDF51EBFC}"/>
          </ac:picMkLst>
        </pc:picChg>
        <pc:picChg chg="add mod">
          <ac:chgData name="Михаил Шиловский" userId="4d0bb0e432b1bc31" providerId="LiveId" clId="{9B5D1586-FF25-4AE2-A555-EE64B905E8FC}" dt="2024-11-17T14:54:27.486" v="27" actId="1076"/>
          <ac:picMkLst>
            <pc:docMk/>
            <pc:sldMk cId="2609228371" sldId="268"/>
            <ac:picMk id="13" creationId="{DCD2B8C1-E8CF-0D01-6E45-5B52B96C8965}"/>
          </ac:picMkLst>
        </pc:picChg>
      </pc:sldChg>
      <pc:sldChg chg="addSp delSp modSp mod setBg">
        <pc:chgData name="Михаил Шиловский" userId="4d0bb0e432b1bc31" providerId="LiveId" clId="{9B5D1586-FF25-4AE2-A555-EE64B905E8FC}" dt="2024-11-17T16:43:12.538" v="65" actId="1076"/>
        <pc:sldMkLst>
          <pc:docMk/>
          <pc:sldMk cId="1503655673" sldId="269"/>
        </pc:sldMkLst>
        <pc:spChg chg="mod">
          <ac:chgData name="Михаил Шиловский" userId="4d0bb0e432b1bc31" providerId="LiveId" clId="{9B5D1586-FF25-4AE2-A555-EE64B905E8FC}" dt="2024-11-17T16:42:55.405" v="63" actId="26606"/>
          <ac:spMkLst>
            <pc:docMk/>
            <pc:sldMk cId="1503655673" sldId="269"/>
            <ac:spMk id="2" creationId="{4EBA5CCE-C117-4410-8A3D-6B1E79D9647C}"/>
          </ac:spMkLst>
        </pc:spChg>
        <pc:spChg chg="add del mod">
          <ac:chgData name="Михаил Шиловский" userId="4d0bb0e432b1bc31" providerId="LiveId" clId="{9B5D1586-FF25-4AE2-A555-EE64B905E8FC}" dt="2024-11-17T16:42:48.335" v="58" actId="931"/>
          <ac:spMkLst>
            <pc:docMk/>
            <pc:sldMk cId="1503655673" sldId="269"/>
            <ac:spMk id="4" creationId="{1326B81A-E94E-D4DC-EE7F-5631A0957482}"/>
          </ac:spMkLst>
        </pc:spChg>
        <pc:spChg chg="mod ord">
          <ac:chgData name="Михаил Шиловский" userId="4d0bb0e432b1bc31" providerId="LiveId" clId="{9B5D1586-FF25-4AE2-A555-EE64B905E8FC}" dt="2024-11-17T16:42:55.405" v="63" actId="26606"/>
          <ac:spMkLst>
            <pc:docMk/>
            <pc:sldMk cId="1503655673" sldId="269"/>
            <ac:spMk id="5" creationId="{6D85EC83-95D9-4107-8947-CEFCB43A2C18}"/>
          </ac:spMkLst>
        </pc:spChg>
        <pc:picChg chg="add mod">
          <ac:chgData name="Михаил Шиловский" userId="4d0bb0e432b1bc31" providerId="LiveId" clId="{9B5D1586-FF25-4AE2-A555-EE64B905E8FC}" dt="2024-11-17T16:43:12.538" v="65" actId="1076"/>
          <ac:picMkLst>
            <pc:docMk/>
            <pc:sldMk cId="1503655673" sldId="269"/>
            <ac:picMk id="7" creationId="{451DC536-1691-DC1D-8055-4DC86D27A585}"/>
          </ac:picMkLst>
        </pc:picChg>
        <pc:picChg chg="del">
          <ac:chgData name="Михаил Шиловский" userId="4d0bb0e432b1bc31" providerId="LiveId" clId="{9B5D1586-FF25-4AE2-A555-EE64B905E8FC}" dt="2024-11-17T16:42:44.581" v="57" actId="478"/>
          <ac:picMkLst>
            <pc:docMk/>
            <pc:sldMk cId="1503655673" sldId="269"/>
            <ac:picMk id="8" creationId="{2E6233C9-51FE-4BA7-B36F-CE7AE96D8977}"/>
          </ac:picMkLst>
        </pc:picChg>
      </pc:sldChg>
    </pc:docChg>
  </pc:docChgLst>
  <pc:docChgLst>
    <pc:chgData name="Михаил Шиловский" userId="4d0bb0e432b1bc31" providerId="LiveId" clId="{6A559C21-9B99-4C2C-83C4-8F4B58FA1420}"/>
    <pc:docChg chg="custSel modSld">
      <pc:chgData name="Михаил Шиловский" userId="4d0bb0e432b1bc31" providerId="LiveId" clId="{6A559C21-9B99-4C2C-83C4-8F4B58FA1420}" dt="2024-04-21T17:46:57.018" v="5" actId="20577"/>
      <pc:docMkLst>
        <pc:docMk/>
      </pc:docMkLst>
      <pc:sldChg chg="delSp modSp mod delAnim modAnim">
        <pc:chgData name="Михаил Шиловский" userId="4d0bb0e432b1bc31" providerId="LiveId" clId="{6A559C21-9B99-4C2C-83C4-8F4B58FA1420}" dt="2024-04-21T17:46:57.018" v="5" actId="20577"/>
        <pc:sldMkLst>
          <pc:docMk/>
          <pc:sldMk cId="2407460591" sldId="257"/>
        </pc:sldMkLst>
        <pc:spChg chg="del">
          <ac:chgData name="Михаил Шиловский" userId="4d0bb0e432b1bc31" providerId="LiveId" clId="{6A559C21-9B99-4C2C-83C4-8F4B58FA1420}" dt="2024-04-21T17:45:59.592" v="0" actId="21"/>
          <ac:spMkLst>
            <pc:docMk/>
            <pc:sldMk cId="2407460591" sldId="257"/>
            <ac:spMk id="12" creationId="{00000000-0000-0000-0000-000000000000}"/>
          </ac:spMkLst>
        </pc:spChg>
        <pc:spChg chg="mod">
          <ac:chgData name="Михаил Шиловский" userId="4d0bb0e432b1bc31" providerId="LiveId" clId="{6A559C21-9B99-4C2C-83C4-8F4B58FA1420}" dt="2024-04-21T17:46:57.018" v="5" actId="20577"/>
          <ac:spMkLst>
            <pc:docMk/>
            <pc:sldMk cId="2407460591" sldId="257"/>
            <ac:spMk id="13" creationId="{00000000-0000-0000-0000-000000000000}"/>
          </ac:spMkLst>
        </pc:spChg>
      </pc:sldChg>
    </pc:docChg>
  </pc:docChgLst>
  <pc:docChgLst>
    <pc:chgData name="Михаил Шиловский" userId="4d0bb0e432b1bc31" providerId="LiveId" clId="{0FC359E9-213A-4ED2-8E98-FDBE83466352}"/>
    <pc:docChg chg="undo custSel addSld delSld modSld sldOrd">
      <pc:chgData name="Михаил Шиловский" userId="4d0bb0e432b1bc31" providerId="LiveId" clId="{0FC359E9-213A-4ED2-8E98-FDBE83466352}" dt="2024-03-23T08:40:40.862" v="475" actId="207"/>
      <pc:docMkLst>
        <pc:docMk/>
      </pc:docMkLst>
      <pc:sldChg chg="modSp mod">
        <pc:chgData name="Михаил Шиловский" userId="4d0bb0e432b1bc31" providerId="LiveId" clId="{0FC359E9-213A-4ED2-8E98-FDBE83466352}" dt="2024-03-23T08:40:40.862" v="475" actId="207"/>
        <pc:sldMkLst>
          <pc:docMk/>
          <pc:sldMk cId="2560280003" sldId="260"/>
        </pc:sldMkLst>
        <pc:spChg chg="mod">
          <ac:chgData name="Михаил Шиловский" userId="4d0bb0e432b1bc31" providerId="LiveId" clId="{0FC359E9-213A-4ED2-8E98-FDBE83466352}" dt="2024-03-23T08:40:40.862" v="475" actId="207"/>
          <ac:spMkLst>
            <pc:docMk/>
            <pc:sldMk cId="2560280003" sldId="260"/>
            <ac:spMk id="3" creationId="{00000000-0000-0000-0000-000000000000}"/>
          </ac:spMkLst>
        </pc:spChg>
      </pc:sldChg>
      <pc:sldChg chg="addSp delSp modSp add mod ord modAnim">
        <pc:chgData name="Михаил Шиловский" userId="4d0bb0e432b1bc31" providerId="LiveId" clId="{0FC359E9-213A-4ED2-8E98-FDBE83466352}" dt="2024-03-23T08:25:24.215" v="401"/>
        <pc:sldMkLst>
          <pc:docMk/>
          <pc:sldMk cId="2460554380" sldId="274"/>
        </pc:sldMkLst>
        <pc:spChg chg="add del mod">
          <ac:chgData name="Михаил Шиловский" userId="4d0bb0e432b1bc31" providerId="LiveId" clId="{0FC359E9-213A-4ED2-8E98-FDBE83466352}" dt="2024-03-23T08:23:38.365" v="318" actId="14100"/>
          <ac:spMkLst>
            <pc:docMk/>
            <pc:sldMk cId="2460554380" sldId="274"/>
            <ac:spMk id="3" creationId="{00000000-0000-0000-0000-000000000000}"/>
          </ac:spMkLst>
        </pc:spChg>
        <pc:spChg chg="add mod">
          <ac:chgData name="Михаил Шиловский" userId="4d0bb0e432b1bc31" providerId="LiveId" clId="{0FC359E9-213A-4ED2-8E98-FDBE83466352}" dt="2024-03-23T08:24:55.040" v="396" actId="113"/>
          <ac:spMkLst>
            <pc:docMk/>
            <pc:sldMk cId="2460554380" sldId="274"/>
            <ac:spMk id="4" creationId="{B6D5FFD8-8951-9986-DF91-5C245CEAD579}"/>
          </ac:spMkLst>
        </pc:spChg>
        <pc:spChg chg="add mod">
          <ac:chgData name="Михаил Шиловский" userId="4d0bb0e432b1bc31" providerId="LiveId" clId="{0FC359E9-213A-4ED2-8E98-FDBE83466352}" dt="2024-03-23T08:25:14.118" v="399" actId="207"/>
          <ac:spMkLst>
            <pc:docMk/>
            <pc:sldMk cId="2460554380" sldId="274"/>
            <ac:spMk id="5" creationId="{1F1796F0-22F5-78EA-132E-EBDCBEB3C9EE}"/>
          </ac:spMkLst>
        </pc:spChg>
        <pc:spChg chg="add del mod">
          <ac:chgData name="Михаил Шиловский" userId="4d0bb0e432b1bc31" providerId="LiveId" clId="{0FC359E9-213A-4ED2-8E98-FDBE83466352}" dt="2024-03-16T07:27:34.315" v="60" actId="21"/>
          <ac:spMkLst>
            <pc:docMk/>
            <pc:sldMk cId="2460554380" sldId="274"/>
            <ac:spMk id="5" creationId="{2D9BE54E-8A55-D613-D2F2-4A1852FB8571}"/>
          </ac:spMkLst>
        </pc:spChg>
      </pc:sldChg>
      <pc:sldChg chg="modSp add del mod ord">
        <pc:chgData name="Михаил Шиловский" userId="4d0bb0e432b1bc31" providerId="LiveId" clId="{0FC359E9-213A-4ED2-8E98-FDBE83466352}" dt="2024-03-23T08:20:48.745" v="148" actId="2696"/>
        <pc:sldMkLst>
          <pc:docMk/>
          <pc:sldMk cId="542093363" sldId="275"/>
        </pc:sldMkLst>
        <pc:spChg chg="mod">
          <ac:chgData name="Михаил Шиловский" userId="4d0bb0e432b1bc31" providerId="LiveId" clId="{0FC359E9-213A-4ED2-8E98-FDBE83466352}" dt="2024-03-23T08:20:38.222" v="147" actId="6549"/>
          <ac:spMkLst>
            <pc:docMk/>
            <pc:sldMk cId="542093363" sldId="275"/>
            <ac:spMk id="3" creationId="{00000000-0000-0000-0000-000000000000}"/>
          </ac:spMkLst>
        </pc:spChg>
      </pc:sldChg>
      <pc:sldChg chg="modSp add mod">
        <pc:chgData name="Михаил Шиловский" userId="4d0bb0e432b1bc31" providerId="LiveId" clId="{0FC359E9-213A-4ED2-8E98-FDBE83466352}" dt="2024-03-23T08:25:37.337" v="403" actId="20577"/>
        <pc:sldMkLst>
          <pc:docMk/>
          <pc:sldMk cId="1832405267" sldId="275"/>
        </pc:sldMkLst>
        <pc:spChg chg="mod">
          <ac:chgData name="Михаил Шиловский" userId="4d0bb0e432b1bc31" providerId="LiveId" clId="{0FC359E9-213A-4ED2-8E98-FDBE83466352}" dt="2024-03-23T08:25:37.337" v="403" actId="20577"/>
          <ac:spMkLst>
            <pc:docMk/>
            <pc:sldMk cId="1832405267" sldId="275"/>
            <ac:spMk id="3" creationId="{00000000-0000-0000-0000-000000000000}"/>
          </ac:spMkLst>
        </pc:spChg>
      </pc:sldChg>
      <pc:sldChg chg="modSp new mod modAnim">
        <pc:chgData name="Михаил Шиловский" userId="4d0bb0e432b1bc31" providerId="LiveId" clId="{0FC359E9-213A-4ED2-8E98-FDBE83466352}" dt="2024-03-23T08:29:06.142" v="472" actId="14100"/>
        <pc:sldMkLst>
          <pc:docMk/>
          <pc:sldMk cId="1298856607" sldId="276"/>
        </pc:sldMkLst>
        <pc:spChg chg="mod">
          <ac:chgData name="Михаил Шиловский" userId="4d0bb0e432b1bc31" providerId="LiveId" clId="{0FC359E9-213A-4ED2-8E98-FDBE83466352}" dt="2024-03-23T08:27:56.501" v="465" actId="207"/>
          <ac:spMkLst>
            <pc:docMk/>
            <pc:sldMk cId="1298856607" sldId="276"/>
            <ac:spMk id="2" creationId="{049A090B-18ED-9576-6F3A-21B8B8D9098B}"/>
          </ac:spMkLst>
        </pc:spChg>
        <pc:spChg chg="mod">
          <ac:chgData name="Михаил Шиловский" userId="4d0bb0e432b1bc31" providerId="LiveId" clId="{0FC359E9-213A-4ED2-8E98-FDBE83466352}" dt="2024-03-23T08:29:06.142" v="472" actId="14100"/>
          <ac:spMkLst>
            <pc:docMk/>
            <pc:sldMk cId="1298856607" sldId="276"/>
            <ac:spMk id="3" creationId="{80D019E4-68F0-3770-44EF-687159060543}"/>
          </ac:spMkLst>
        </pc:spChg>
      </pc:sldChg>
    </pc:docChg>
  </pc:docChgLst>
  <pc:docChgLst>
    <pc:chgData name="Михаил Шиловский" userId="4d0bb0e432b1bc31" providerId="LiveId" clId="{800361C8-B5FF-4D31-BE34-D223DCFFD199}"/>
    <pc:docChg chg="undo custSel mod addSld modSld sldOrd">
      <pc:chgData name="Михаил Шиловский" userId="4d0bb0e432b1bc31" providerId="LiveId" clId="{800361C8-B5FF-4D31-BE34-D223DCFFD199}" dt="2020-02-23T18:39:19.037" v="754" actId="20577"/>
      <pc:docMkLst>
        <pc:docMk/>
      </pc:docMkLst>
      <pc:sldChg chg="modSp modAnim">
        <pc:chgData name="Михаил Шиловский" userId="4d0bb0e432b1bc31" providerId="LiveId" clId="{800361C8-B5FF-4D31-BE34-D223DCFFD199}" dt="2020-02-23T18:34:54.559" v="668"/>
        <pc:sldMkLst>
          <pc:docMk/>
          <pc:sldMk cId="2407460591" sldId="257"/>
        </pc:sldMkLst>
        <pc:spChg chg="mod">
          <ac:chgData name="Михаил Шиловский" userId="4d0bb0e432b1bc31" providerId="LiveId" clId="{800361C8-B5FF-4D31-BE34-D223DCFFD199}" dt="2020-02-23T18:28:03.868" v="636" actId="1076"/>
          <ac:spMkLst>
            <pc:docMk/>
            <pc:sldMk cId="2407460591" sldId="257"/>
            <ac:spMk id="4" creationId="{00000000-0000-0000-0000-000000000000}"/>
          </ac:spMkLst>
        </pc:spChg>
        <pc:spChg chg="mod">
          <ac:chgData name="Михаил Шиловский" userId="4d0bb0e432b1bc31" providerId="LiveId" clId="{800361C8-B5FF-4D31-BE34-D223DCFFD199}" dt="2020-02-23T18:27:49.020" v="632" actId="1076"/>
          <ac:spMkLst>
            <pc:docMk/>
            <pc:sldMk cId="2407460591" sldId="257"/>
            <ac:spMk id="5" creationId="{00000000-0000-0000-0000-000000000000}"/>
          </ac:spMkLst>
        </pc:spChg>
        <pc:spChg chg="mod">
          <ac:chgData name="Михаил Шиловский" userId="4d0bb0e432b1bc31" providerId="LiveId" clId="{800361C8-B5FF-4D31-BE34-D223DCFFD199}" dt="2020-02-23T18:27:59.692" v="635" actId="1076"/>
          <ac:spMkLst>
            <pc:docMk/>
            <pc:sldMk cId="2407460591" sldId="257"/>
            <ac:spMk id="6" creationId="{00000000-0000-0000-0000-000000000000}"/>
          </ac:spMkLst>
        </pc:spChg>
        <pc:spChg chg="mod">
          <ac:chgData name="Михаил Шиловский" userId="4d0bb0e432b1bc31" providerId="LiveId" clId="{800361C8-B5FF-4D31-BE34-D223DCFFD199}" dt="2020-02-23T18:28:13.780" v="638" actId="1076"/>
          <ac:spMkLst>
            <pc:docMk/>
            <pc:sldMk cId="2407460591" sldId="257"/>
            <ac:spMk id="7" creationId="{00000000-0000-0000-0000-000000000000}"/>
          </ac:spMkLst>
        </pc:spChg>
        <pc:spChg chg="mod">
          <ac:chgData name="Михаил Шиловский" userId="4d0bb0e432b1bc31" providerId="LiveId" clId="{800361C8-B5FF-4D31-BE34-D223DCFFD199}" dt="2020-02-23T18:28:24.875" v="640" actId="1076"/>
          <ac:spMkLst>
            <pc:docMk/>
            <pc:sldMk cId="2407460591" sldId="257"/>
            <ac:spMk id="8" creationId="{00000000-0000-0000-0000-000000000000}"/>
          </ac:spMkLst>
        </pc:spChg>
        <pc:spChg chg="mod">
          <ac:chgData name="Михаил Шиловский" userId="4d0bb0e432b1bc31" providerId="LiveId" clId="{800361C8-B5FF-4D31-BE34-D223DCFFD199}" dt="2020-02-23T18:28:10.523" v="637" actId="1076"/>
          <ac:spMkLst>
            <pc:docMk/>
            <pc:sldMk cId="2407460591" sldId="257"/>
            <ac:spMk id="9" creationId="{00000000-0000-0000-0000-000000000000}"/>
          </ac:spMkLst>
        </pc:spChg>
        <pc:spChg chg="mod">
          <ac:chgData name="Михаил Шиловский" userId="4d0bb0e432b1bc31" providerId="LiveId" clId="{800361C8-B5FF-4D31-BE34-D223DCFFD199}" dt="2020-02-23T18:27:52.100" v="633" actId="1076"/>
          <ac:spMkLst>
            <pc:docMk/>
            <pc:sldMk cId="2407460591" sldId="257"/>
            <ac:spMk id="10" creationId="{00000000-0000-0000-0000-000000000000}"/>
          </ac:spMkLst>
        </pc:spChg>
        <pc:spChg chg="mod">
          <ac:chgData name="Михаил Шиловский" userId="4d0bb0e432b1bc31" providerId="LiveId" clId="{800361C8-B5FF-4D31-BE34-D223DCFFD199}" dt="2020-02-23T18:27:55.252" v="634" actId="1076"/>
          <ac:spMkLst>
            <pc:docMk/>
            <pc:sldMk cId="2407460591" sldId="257"/>
            <ac:spMk id="11" creationId="{00000000-0000-0000-0000-000000000000}"/>
          </ac:spMkLst>
        </pc:spChg>
        <pc:spChg chg="mod">
          <ac:chgData name="Михаил Шиловский" userId="4d0bb0e432b1bc31" providerId="LiveId" clId="{800361C8-B5FF-4D31-BE34-D223DCFFD199}" dt="2020-02-23T18:28:16.980" v="639" actId="1076"/>
          <ac:spMkLst>
            <pc:docMk/>
            <pc:sldMk cId="2407460591" sldId="257"/>
            <ac:spMk id="12" creationId="{00000000-0000-0000-0000-000000000000}"/>
          </ac:spMkLst>
        </pc:spChg>
        <pc:spChg chg="mod">
          <ac:chgData name="Михаил Шиловский" userId="4d0bb0e432b1bc31" providerId="LiveId" clId="{800361C8-B5FF-4D31-BE34-D223DCFFD199}" dt="2020-02-23T18:26:26.589" v="629" actId="1076"/>
          <ac:spMkLst>
            <pc:docMk/>
            <pc:sldMk cId="2407460591" sldId="257"/>
            <ac:spMk id="13" creationId="{00000000-0000-0000-0000-000000000000}"/>
          </ac:spMkLst>
        </pc:spChg>
      </pc:sldChg>
      <pc:sldChg chg="modSp">
        <pc:chgData name="Михаил Шиловский" userId="4d0bb0e432b1bc31" providerId="LiveId" clId="{800361C8-B5FF-4D31-BE34-D223DCFFD199}" dt="2020-02-23T18:39:00.288" v="736" actId="14100"/>
        <pc:sldMkLst>
          <pc:docMk/>
          <pc:sldMk cId="498782941" sldId="259"/>
        </pc:sldMkLst>
        <pc:spChg chg="mod">
          <ac:chgData name="Михаил Шиловский" userId="4d0bb0e432b1bc31" providerId="LiveId" clId="{800361C8-B5FF-4D31-BE34-D223DCFFD199}" dt="2020-02-23T18:38:00.228" v="711" actId="20577"/>
          <ac:spMkLst>
            <pc:docMk/>
            <pc:sldMk cId="498782941" sldId="259"/>
            <ac:spMk id="6" creationId="{00000000-0000-0000-0000-000000000000}"/>
          </ac:spMkLst>
        </pc:spChg>
        <pc:spChg chg="mod">
          <ac:chgData name="Михаил Шиловский" userId="4d0bb0e432b1bc31" providerId="LiveId" clId="{800361C8-B5FF-4D31-BE34-D223DCFFD199}" dt="2020-02-23T18:39:00.288" v="736" actId="14100"/>
          <ac:spMkLst>
            <pc:docMk/>
            <pc:sldMk cId="498782941" sldId="259"/>
            <ac:spMk id="9" creationId="{00000000-0000-0000-0000-000000000000}"/>
          </ac:spMkLst>
        </pc:spChg>
      </pc:sldChg>
      <pc:sldChg chg="modSp">
        <pc:chgData name="Михаил Шиловский" userId="4d0bb0e432b1bc31" providerId="LiveId" clId="{800361C8-B5FF-4D31-BE34-D223DCFFD199}" dt="2020-02-23T18:39:19.037" v="754" actId="20577"/>
        <pc:sldMkLst>
          <pc:docMk/>
          <pc:sldMk cId="2560280003" sldId="260"/>
        </pc:sldMkLst>
        <pc:spChg chg="mod">
          <ac:chgData name="Михаил Шиловский" userId="4d0bb0e432b1bc31" providerId="LiveId" clId="{800361C8-B5FF-4D31-BE34-D223DCFFD199}" dt="2020-02-23T18:39:19.037" v="754" actId="20577"/>
          <ac:spMkLst>
            <pc:docMk/>
            <pc:sldMk cId="2560280003" sldId="260"/>
            <ac:spMk id="2" creationId="{00000000-0000-0000-0000-000000000000}"/>
          </ac:spMkLst>
        </pc:spChg>
        <pc:spChg chg="mod">
          <ac:chgData name="Михаил Шиловский" userId="4d0bb0e432b1bc31" providerId="LiveId" clId="{800361C8-B5FF-4D31-BE34-D223DCFFD199}" dt="2020-02-23T18:36:23.049" v="694" actId="20577"/>
          <ac:spMkLst>
            <pc:docMk/>
            <pc:sldMk cId="2560280003" sldId="260"/>
            <ac:spMk id="3" creationId="{00000000-0000-0000-0000-000000000000}"/>
          </ac:spMkLst>
        </pc:spChg>
      </pc:sldChg>
      <pc:sldChg chg="modSp">
        <pc:chgData name="Михаил Шиловский" userId="4d0bb0e432b1bc31" providerId="LiveId" clId="{800361C8-B5FF-4D31-BE34-D223DCFFD199}" dt="2020-02-23T18:37:23.578" v="698" actId="113"/>
        <pc:sldMkLst>
          <pc:docMk/>
          <pc:sldMk cId="2181385376" sldId="261"/>
        </pc:sldMkLst>
        <pc:spChg chg="mod">
          <ac:chgData name="Михаил Шиловский" userId="4d0bb0e432b1bc31" providerId="LiveId" clId="{800361C8-B5FF-4D31-BE34-D223DCFFD199}" dt="2020-02-23T18:37:03.647" v="697" actId="20577"/>
          <ac:spMkLst>
            <pc:docMk/>
            <pc:sldMk cId="2181385376" sldId="261"/>
            <ac:spMk id="6" creationId="{00000000-0000-0000-0000-000000000000}"/>
          </ac:spMkLst>
        </pc:spChg>
        <pc:spChg chg="mod">
          <ac:chgData name="Михаил Шиловский" userId="4d0bb0e432b1bc31" providerId="LiveId" clId="{800361C8-B5FF-4D31-BE34-D223DCFFD199}" dt="2020-02-23T18:37:23.578" v="698" actId="113"/>
          <ac:spMkLst>
            <pc:docMk/>
            <pc:sldMk cId="2181385376" sldId="261"/>
            <ac:spMk id="9" creationId="{00000000-0000-0000-0000-000000000000}"/>
          </ac:spMkLst>
        </pc:spChg>
      </pc:sldChg>
      <pc:sldChg chg="addSp delSp modSp add modAnim">
        <pc:chgData name="Михаил Шиловский" userId="4d0bb0e432b1bc31" providerId="LiveId" clId="{800361C8-B5FF-4D31-BE34-D223DCFFD199}" dt="2020-02-12T21:19:42.748" v="623"/>
        <pc:sldMkLst>
          <pc:docMk/>
          <pc:sldMk cId="81245109" sldId="262"/>
        </pc:sldMkLst>
        <pc:spChg chg="mod">
          <ac:chgData name="Михаил Шиловский" userId="4d0bb0e432b1bc31" providerId="LiveId" clId="{800361C8-B5FF-4D31-BE34-D223DCFFD199}" dt="2020-02-12T20:45:59.345" v="30" actId="14100"/>
          <ac:spMkLst>
            <pc:docMk/>
            <pc:sldMk cId="81245109" sldId="262"/>
            <ac:spMk id="2" creationId="{4EBA5CCE-C117-4410-8A3D-6B1E79D9647C}"/>
          </ac:spMkLst>
        </pc:spChg>
        <pc:spChg chg="del">
          <ac:chgData name="Михаил Шиловский" userId="4d0bb0e432b1bc31" providerId="LiveId" clId="{800361C8-B5FF-4D31-BE34-D223DCFFD199}" dt="2020-02-12T20:45:34.375" v="1" actId="931"/>
          <ac:spMkLst>
            <pc:docMk/>
            <pc:sldMk cId="81245109" sldId="262"/>
            <ac:spMk id="3" creationId="{B4A755C6-4A23-42A3-8991-0ED452B7AC8E}"/>
          </ac:spMkLst>
        </pc:spChg>
        <pc:spChg chg="add mod">
          <ac:chgData name="Михаил Шиловский" userId="4d0bb0e432b1bc31" providerId="LiveId" clId="{800361C8-B5FF-4D31-BE34-D223DCFFD199}" dt="2020-02-12T20:47:00.858" v="37" actId="207"/>
          <ac:spMkLst>
            <pc:docMk/>
            <pc:sldMk cId="81245109" sldId="262"/>
            <ac:spMk id="6" creationId="{73D45FA4-0658-4385-85BD-03BFC2E02457}"/>
          </ac:spMkLst>
        </pc:spChg>
        <pc:picChg chg="add mod">
          <ac:chgData name="Михаил Шиловский" userId="4d0bb0e432b1bc31" providerId="LiveId" clId="{800361C8-B5FF-4D31-BE34-D223DCFFD199}" dt="2020-02-12T20:46:05.753" v="32" actId="14100"/>
          <ac:picMkLst>
            <pc:docMk/>
            <pc:sldMk cId="81245109" sldId="262"/>
            <ac:picMk id="5" creationId="{7DB72053-1652-42CC-8946-9D53990B76F6}"/>
          </ac:picMkLst>
        </pc:picChg>
      </pc:sldChg>
      <pc:sldChg chg="addSp delSp modSp add modAnim">
        <pc:chgData name="Михаил Шиловский" userId="4d0bb0e432b1bc31" providerId="LiveId" clId="{800361C8-B5FF-4D31-BE34-D223DCFFD199}" dt="2020-02-12T21:07:22.824" v="191"/>
        <pc:sldMkLst>
          <pc:docMk/>
          <pc:sldMk cId="383933354" sldId="263"/>
        </pc:sldMkLst>
        <pc:spChg chg="mod">
          <ac:chgData name="Михаил Шиловский" userId="4d0bb0e432b1bc31" providerId="LiveId" clId="{800361C8-B5FF-4D31-BE34-D223DCFFD199}" dt="2020-02-12T20:47:21.029" v="53" actId="20577"/>
          <ac:spMkLst>
            <pc:docMk/>
            <pc:sldMk cId="383933354" sldId="263"/>
            <ac:spMk id="2" creationId="{4EBA5CCE-C117-4410-8A3D-6B1E79D9647C}"/>
          </ac:spMkLst>
        </pc:spChg>
        <pc:spChg chg="add del mod">
          <ac:chgData name="Михаил Шиловский" userId="4d0bb0e432b1bc31" providerId="LiveId" clId="{800361C8-B5FF-4D31-BE34-D223DCFFD199}" dt="2020-02-12T20:47:39.357" v="58" actId="931"/>
          <ac:spMkLst>
            <pc:docMk/>
            <pc:sldMk cId="383933354" sldId="263"/>
            <ac:spMk id="3" creationId="{38CCB011-380C-472A-93B9-733D8E9E5DE4}"/>
          </ac:spMkLst>
        </pc:spChg>
        <pc:spChg chg="del">
          <ac:chgData name="Михаил Шиловский" userId="4d0bb0e432b1bc31" providerId="LiveId" clId="{800361C8-B5FF-4D31-BE34-D223DCFFD199}" dt="2020-02-12T20:47:32.199" v="56"/>
          <ac:spMkLst>
            <pc:docMk/>
            <pc:sldMk cId="383933354" sldId="263"/>
            <ac:spMk id="6" creationId="{73D45FA4-0658-4385-85BD-03BFC2E02457}"/>
          </ac:spMkLst>
        </pc:spChg>
        <pc:picChg chg="del">
          <ac:chgData name="Михаил Шиловский" userId="4d0bb0e432b1bc31" providerId="LiveId" clId="{800361C8-B5FF-4D31-BE34-D223DCFFD199}" dt="2020-02-12T20:47:25.402" v="54"/>
          <ac:picMkLst>
            <pc:docMk/>
            <pc:sldMk cId="383933354" sldId="263"/>
            <ac:picMk id="5" creationId="{7DB72053-1652-42CC-8946-9D53990B76F6}"/>
          </ac:picMkLst>
        </pc:picChg>
        <pc:picChg chg="add mod">
          <ac:chgData name="Михаил Шиловский" userId="4d0bb0e432b1bc31" providerId="LiveId" clId="{800361C8-B5FF-4D31-BE34-D223DCFFD199}" dt="2020-02-12T20:47:43.992" v="62" actId="1076"/>
          <ac:picMkLst>
            <pc:docMk/>
            <pc:sldMk cId="383933354" sldId="263"/>
            <ac:picMk id="7" creationId="{B18D8277-4548-4162-996E-31349BCD7607}"/>
          </ac:picMkLst>
        </pc:picChg>
      </pc:sldChg>
      <pc:sldChg chg="addSp delSp modSp add modAnim">
        <pc:chgData name="Михаил Шиловский" userId="4d0bb0e432b1bc31" providerId="LiveId" clId="{800361C8-B5FF-4D31-BE34-D223DCFFD199}" dt="2020-02-12T21:07:28.079" v="193"/>
        <pc:sldMkLst>
          <pc:docMk/>
          <pc:sldMk cId="2733627296" sldId="264"/>
        </pc:sldMkLst>
        <pc:spChg chg="mod">
          <ac:chgData name="Михаил Шиловский" userId="4d0bb0e432b1bc31" providerId="LiveId" clId="{800361C8-B5FF-4D31-BE34-D223DCFFD199}" dt="2020-02-12T20:48:06.028" v="77" actId="20577"/>
          <ac:spMkLst>
            <pc:docMk/>
            <pc:sldMk cId="2733627296" sldId="264"/>
            <ac:spMk id="2" creationId="{4EBA5CCE-C117-4410-8A3D-6B1E79D9647C}"/>
          </ac:spMkLst>
        </pc:spChg>
        <pc:spChg chg="add del mod">
          <ac:chgData name="Михаил Шиловский" userId="4d0bb0e432b1bc31" providerId="LiveId" clId="{800361C8-B5FF-4D31-BE34-D223DCFFD199}" dt="2020-02-12T20:48:16.603" v="79" actId="931"/>
          <ac:spMkLst>
            <pc:docMk/>
            <pc:sldMk cId="2733627296" sldId="264"/>
            <ac:spMk id="3" creationId="{43FBC4CA-0BAC-47BE-82F5-6D3E678D5AFD}"/>
          </ac:spMkLst>
        </pc:spChg>
        <pc:picChg chg="add mod">
          <ac:chgData name="Михаил Шиловский" userId="4d0bb0e432b1bc31" providerId="LiveId" clId="{800361C8-B5FF-4D31-BE34-D223DCFFD199}" dt="2020-02-12T20:48:25.784" v="84" actId="1076"/>
          <ac:picMkLst>
            <pc:docMk/>
            <pc:sldMk cId="2733627296" sldId="264"/>
            <ac:picMk id="5" creationId="{06321477-EFEC-40CF-B2D4-AC06351D047C}"/>
          </ac:picMkLst>
        </pc:picChg>
        <pc:picChg chg="del">
          <ac:chgData name="Михаил Шиловский" userId="4d0bb0e432b1bc31" providerId="LiveId" clId="{800361C8-B5FF-4D31-BE34-D223DCFFD199}" dt="2020-02-12T20:48:12.607" v="78"/>
          <ac:picMkLst>
            <pc:docMk/>
            <pc:sldMk cId="2733627296" sldId="264"/>
            <ac:picMk id="7" creationId="{B18D8277-4548-4162-996E-31349BCD7607}"/>
          </ac:picMkLst>
        </pc:picChg>
      </pc:sldChg>
      <pc:sldChg chg="addSp delSp modSp add modAnim">
        <pc:chgData name="Михаил Шиловский" userId="4d0bb0e432b1bc31" providerId="LiveId" clId="{800361C8-B5FF-4D31-BE34-D223DCFFD199}" dt="2020-02-12T21:07:32.624" v="195"/>
        <pc:sldMkLst>
          <pc:docMk/>
          <pc:sldMk cId="1997077623" sldId="265"/>
        </pc:sldMkLst>
        <pc:spChg chg="mod">
          <ac:chgData name="Михаил Шиловский" userId="4d0bb0e432b1bc31" providerId="LiveId" clId="{800361C8-B5FF-4D31-BE34-D223DCFFD199}" dt="2020-02-12T20:48:44.245" v="96" actId="20577"/>
          <ac:spMkLst>
            <pc:docMk/>
            <pc:sldMk cId="1997077623" sldId="265"/>
            <ac:spMk id="2" creationId="{4EBA5CCE-C117-4410-8A3D-6B1E79D9647C}"/>
          </ac:spMkLst>
        </pc:spChg>
        <pc:spChg chg="add del mod">
          <ac:chgData name="Михаил Шиловский" userId="4d0bb0e432b1bc31" providerId="LiveId" clId="{800361C8-B5FF-4D31-BE34-D223DCFFD199}" dt="2020-02-12T20:48:53.662" v="98" actId="931"/>
          <ac:spMkLst>
            <pc:docMk/>
            <pc:sldMk cId="1997077623" sldId="265"/>
            <ac:spMk id="3" creationId="{2E69BA57-AF39-4893-8F29-C87CA4F7D488}"/>
          </ac:spMkLst>
        </pc:spChg>
        <pc:picChg chg="del">
          <ac:chgData name="Михаил Шиловский" userId="4d0bb0e432b1bc31" providerId="LiveId" clId="{800361C8-B5FF-4D31-BE34-D223DCFFD199}" dt="2020-02-12T20:48:49.999" v="97"/>
          <ac:picMkLst>
            <pc:docMk/>
            <pc:sldMk cId="1997077623" sldId="265"/>
            <ac:picMk id="5" creationId="{06321477-EFEC-40CF-B2D4-AC06351D047C}"/>
          </ac:picMkLst>
        </pc:picChg>
        <pc:picChg chg="add mod">
          <ac:chgData name="Михаил Шиловский" userId="4d0bb0e432b1bc31" providerId="LiveId" clId="{800361C8-B5FF-4D31-BE34-D223DCFFD199}" dt="2020-02-12T20:48:59.760" v="102" actId="14100"/>
          <ac:picMkLst>
            <pc:docMk/>
            <pc:sldMk cId="1997077623" sldId="265"/>
            <ac:picMk id="6" creationId="{0BD18EE0-F4BC-443F-B3A3-13023072CE05}"/>
          </ac:picMkLst>
        </pc:picChg>
      </pc:sldChg>
      <pc:sldChg chg="addSp delSp modSp add modAnim">
        <pc:chgData name="Михаил Шиловский" userId="4d0bb0e432b1bc31" providerId="LiveId" clId="{800361C8-B5FF-4D31-BE34-D223DCFFD199}" dt="2020-02-12T21:07:37.999" v="197"/>
        <pc:sldMkLst>
          <pc:docMk/>
          <pc:sldMk cId="3637568047" sldId="266"/>
        </pc:sldMkLst>
        <pc:spChg chg="mod">
          <ac:chgData name="Михаил Шиловский" userId="4d0bb0e432b1bc31" providerId="LiveId" clId="{800361C8-B5FF-4D31-BE34-D223DCFFD199}" dt="2020-02-12T20:49:51.940" v="152" actId="6549"/>
          <ac:spMkLst>
            <pc:docMk/>
            <pc:sldMk cId="3637568047" sldId="266"/>
            <ac:spMk id="2" creationId="{4EBA5CCE-C117-4410-8A3D-6B1E79D9647C}"/>
          </ac:spMkLst>
        </pc:spChg>
        <pc:spChg chg="add del mod">
          <ac:chgData name="Михаил Шиловский" userId="4d0bb0e432b1bc31" providerId="LiveId" clId="{800361C8-B5FF-4D31-BE34-D223DCFFD199}" dt="2020-02-12T20:49:27.809" v="105" actId="931"/>
          <ac:spMkLst>
            <pc:docMk/>
            <pc:sldMk cId="3637568047" sldId="266"/>
            <ac:spMk id="3" creationId="{A135EA9F-7600-41A9-A6CC-EA1DDF09A611}"/>
          </ac:spMkLst>
        </pc:spChg>
        <pc:picChg chg="add mod">
          <ac:chgData name="Михаил Шиловский" userId="4d0bb0e432b1bc31" providerId="LiveId" clId="{800361C8-B5FF-4D31-BE34-D223DCFFD199}" dt="2020-02-12T20:49:59.319" v="155" actId="1076"/>
          <ac:picMkLst>
            <pc:docMk/>
            <pc:sldMk cId="3637568047" sldId="266"/>
            <ac:picMk id="5" creationId="{948825D5-9648-4DE5-B1E6-73AEBA7EDA4E}"/>
          </ac:picMkLst>
        </pc:picChg>
        <pc:picChg chg="del">
          <ac:chgData name="Михаил Шиловский" userId="4d0bb0e432b1bc31" providerId="LiveId" clId="{800361C8-B5FF-4D31-BE34-D223DCFFD199}" dt="2020-02-12T20:49:23.872" v="104"/>
          <ac:picMkLst>
            <pc:docMk/>
            <pc:sldMk cId="3637568047" sldId="266"/>
            <ac:picMk id="6" creationId="{0BD18EE0-F4BC-443F-B3A3-13023072CE05}"/>
          </ac:picMkLst>
        </pc:picChg>
      </pc:sldChg>
      <pc:sldChg chg="addSp delSp modSp add modAnim">
        <pc:chgData name="Михаил Шиловский" userId="4d0bb0e432b1bc31" providerId="LiveId" clId="{800361C8-B5FF-4D31-BE34-D223DCFFD199}" dt="2020-02-12T21:07:42.383" v="199"/>
        <pc:sldMkLst>
          <pc:docMk/>
          <pc:sldMk cId="326692759" sldId="267"/>
        </pc:sldMkLst>
        <pc:spChg chg="mod">
          <ac:chgData name="Михаил Шиловский" userId="4d0bb0e432b1bc31" providerId="LiveId" clId="{800361C8-B5FF-4D31-BE34-D223DCFFD199}" dt="2020-02-12T20:50:10.419" v="180" actId="20577"/>
          <ac:spMkLst>
            <pc:docMk/>
            <pc:sldMk cId="326692759" sldId="267"/>
            <ac:spMk id="2" creationId="{4EBA5CCE-C117-4410-8A3D-6B1E79D9647C}"/>
          </ac:spMkLst>
        </pc:spChg>
        <pc:spChg chg="add del mod">
          <ac:chgData name="Михаил Шиловский" userId="4d0bb0e432b1bc31" providerId="LiveId" clId="{800361C8-B5FF-4D31-BE34-D223DCFFD199}" dt="2020-02-12T20:50:17.006" v="182" actId="931"/>
          <ac:spMkLst>
            <pc:docMk/>
            <pc:sldMk cId="326692759" sldId="267"/>
            <ac:spMk id="3" creationId="{D188D5B6-3575-4A24-9CF0-88C3FE7D85CB}"/>
          </ac:spMkLst>
        </pc:spChg>
        <pc:picChg chg="del">
          <ac:chgData name="Михаил Шиловский" userId="4d0bb0e432b1bc31" providerId="LiveId" clId="{800361C8-B5FF-4D31-BE34-D223DCFFD199}" dt="2020-02-12T20:50:13.863" v="181"/>
          <ac:picMkLst>
            <pc:docMk/>
            <pc:sldMk cId="326692759" sldId="267"/>
            <ac:picMk id="5" creationId="{948825D5-9648-4DE5-B1E6-73AEBA7EDA4E}"/>
          </ac:picMkLst>
        </pc:picChg>
        <pc:picChg chg="add mod">
          <ac:chgData name="Михаил Шиловский" userId="4d0bb0e432b1bc31" providerId="LiveId" clId="{800361C8-B5FF-4D31-BE34-D223DCFFD199}" dt="2020-02-12T20:50:23.824" v="187" actId="1076"/>
          <ac:picMkLst>
            <pc:docMk/>
            <pc:sldMk cId="326692759" sldId="267"/>
            <ac:picMk id="6" creationId="{F58F3F57-0AA5-477D-AFBD-1C2F3C475188}"/>
          </ac:picMkLst>
        </pc:picChg>
      </pc:sldChg>
      <pc:sldChg chg="addSp delSp modSp add ord">
        <pc:chgData name="Михаил Шиловский" userId="4d0bb0e432b1bc31" providerId="LiveId" clId="{800361C8-B5FF-4D31-BE34-D223DCFFD199}" dt="2020-02-12T21:09:53.833" v="233" actId="14100"/>
        <pc:sldMkLst>
          <pc:docMk/>
          <pc:sldMk cId="2609228371" sldId="268"/>
        </pc:sldMkLst>
        <pc:spChg chg="del">
          <ac:chgData name="Михаил Шиловский" userId="4d0bb0e432b1bc31" providerId="LiveId" clId="{800361C8-B5FF-4D31-BE34-D223DCFFD199}" dt="2020-02-12T21:09:10.409" v="203"/>
          <ac:spMkLst>
            <pc:docMk/>
            <pc:sldMk cId="2609228371" sldId="268"/>
            <ac:spMk id="2" creationId="{78569B89-F968-4587-8FF4-7B70F91F1D11}"/>
          </ac:spMkLst>
        </pc:spChg>
        <pc:spChg chg="del">
          <ac:chgData name="Михаил Шиловский" userId="4d0bb0e432b1bc31" providerId="LiveId" clId="{800361C8-B5FF-4D31-BE34-D223DCFFD199}" dt="2020-02-12T21:09:10.409" v="203"/>
          <ac:spMkLst>
            <pc:docMk/>
            <pc:sldMk cId="2609228371" sldId="268"/>
            <ac:spMk id="3" creationId="{B0DE98D4-04E4-4DC8-99B8-46043F70AD2B}"/>
          </ac:spMkLst>
        </pc:spChg>
        <pc:spChg chg="add mod">
          <ac:chgData name="Михаил Шиловский" userId="4d0bb0e432b1bc31" providerId="LiveId" clId="{800361C8-B5FF-4D31-BE34-D223DCFFD199}" dt="2020-02-12T21:09:43.931" v="229" actId="122"/>
          <ac:spMkLst>
            <pc:docMk/>
            <pc:sldMk cId="2609228371" sldId="268"/>
            <ac:spMk id="4" creationId="{B5B8ECF5-7CEE-4A8E-933C-A07A01776CCC}"/>
          </ac:spMkLst>
        </pc:spChg>
        <pc:spChg chg="add del mod">
          <ac:chgData name="Михаил Шиловский" userId="4d0bb0e432b1bc31" providerId="LiveId" clId="{800361C8-B5FF-4D31-BE34-D223DCFFD199}" dt="2020-02-12T21:09:32.178" v="221" actId="931"/>
          <ac:spMkLst>
            <pc:docMk/>
            <pc:sldMk cId="2609228371" sldId="268"/>
            <ac:spMk id="5" creationId="{2AA85E41-CDDA-4049-B7D2-E6B7ADFC490F}"/>
          </ac:spMkLst>
        </pc:spChg>
        <pc:spChg chg="add del mod">
          <ac:chgData name="Михаил Шиловский" userId="4d0bb0e432b1bc31" providerId="LiveId" clId="{800361C8-B5FF-4D31-BE34-D223DCFFD199}" dt="2020-02-12T21:09:36.116" v="224" actId="931"/>
          <ac:spMkLst>
            <pc:docMk/>
            <pc:sldMk cId="2609228371" sldId="268"/>
            <ac:spMk id="6" creationId="{582C3441-E6C0-4281-A084-8F2E7D2FBE81}"/>
          </ac:spMkLst>
        </pc:spChg>
        <pc:picChg chg="add mod">
          <ac:chgData name="Михаил Шиловский" userId="4d0bb0e432b1bc31" providerId="LiveId" clId="{800361C8-B5FF-4D31-BE34-D223DCFFD199}" dt="2020-02-12T21:09:49.250" v="231" actId="14100"/>
          <ac:picMkLst>
            <pc:docMk/>
            <pc:sldMk cId="2609228371" sldId="268"/>
            <ac:picMk id="8" creationId="{A85CFE0D-B007-4027-B603-6F6F96B32E6A}"/>
          </ac:picMkLst>
        </pc:picChg>
        <pc:picChg chg="add mod">
          <ac:chgData name="Михаил Шиловский" userId="4d0bb0e432b1bc31" providerId="LiveId" clId="{800361C8-B5FF-4D31-BE34-D223DCFFD199}" dt="2020-02-12T21:09:53.833" v="233" actId="14100"/>
          <ac:picMkLst>
            <pc:docMk/>
            <pc:sldMk cId="2609228371" sldId="268"/>
            <ac:picMk id="10" creationId="{8EB80163-CBDE-45E1-94A4-28D5022873B1}"/>
          </ac:picMkLst>
        </pc:picChg>
      </pc:sldChg>
      <pc:sldChg chg="addSp delSp modSp add mod setBg modAnim">
        <pc:chgData name="Михаил Шиловский" userId="4d0bb0e432b1bc31" providerId="LiveId" clId="{800361C8-B5FF-4D31-BE34-D223DCFFD199}" dt="2020-02-12T21:19:05.191" v="617" actId="122"/>
        <pc:sldMkLst>
          <pc:docMk/>
          <pc:sldMk cId="1503655673" sldId="269"/>
        </pc:sldMkLst>
        <pc:spChg chg="mod">
          <ac:chgData name="Михаил Шиловский" userId="4d0bb0e432b1bc31" providerId="LiveId" clId="{800361C8-B5FF-4D31-BE34-D223DCFFD199}" dt="2020-02-12T21:19:05.191" v="617" actId="122"/>
          <ac:spMkLst>
            <pc:docMk/>
            <pc:sldMk cId="1503655673" sldId="269"/>
            <ac:spMk id="2" creationId="{4EBA5CCE-C117-4410-8A3D-6B1E79D9647C}"/>
          </ac:spMkLst>
        </pc:spChg>
        <pc:spChg chg="add del mod">
          <ac:chgData name="Михаил Шиловский" userId="4d0bb0e432b1bc31" providerId="LiveId" clId="{800361C8-B5FF-4D31-BE34-D223DCFFD199}" dt="2020-02-12T21:16:27.476" v="455"/>
          <ac:spMkLst>
            <pc:docMk/>
            <pc:sldMk cId="1503655673" sldId="269"/>
            <ac:spMk id="3" creationId="{7B48E87C-D0EE-4514-8EF9-194D2876B63E}"/>
          </ac:spMkLst>
        </pc:spChg>
        <pc:spChg chg="add del mod">
          <ac:chgData name="Михаил Шиловский" userId="4d0bb0e432b1bc31" providerId="LiveId" clId="{800361C8-B5FF-4D31-BE34-D223DCFFD199}" dt="2020-02-12T21:16:56.056" v="514" actId="931"/>
          <ac:spMkLst>
            <pc:docMk/>
            <pc:sldMk cId="1503655673" sldId="269"/>
            <ac:spMk id="4" creationId="{DC6732A1-3E06-43EB-88CE-AAC3CA282D11}"/>
          </ac:spMkLst>
        </pc:spChg>
        <pc:spChg chg="add mod">
          <ac:chgData name="Михаил Шиловский" userId="4d0bb0e432b1bc31" providerId="LiveId" clId="{800361C8-B5FF-4D31-BE34-D223DCFFD199}" dt="2020-02-12T21:18:41.639" v="612" actId="26606"/>
          <ac:spMkLst>
            <pc:docMk/>
            <pc:sldMk cId="1503655673" sldId="269"/>
            <ac:spMk id="5" creationId="{6D85EC83-95D9-4107-8947-CEFCB43A2C18}"/>
          </ac:spMkLst>
        </pc:spChg>
        <pc:picChg chg="del">
          <ac:chgData name="Михаил Шиловский" userId="4d0bb0e432b1bc31" providerId="LiveId" clId="{800361C8-B5FF-4D31-BE34-D223DCFFD199}" dt="2020-02-12T21:16:21.135" v="454"/>
          <ac:picMkLst>
            <pc:docMk/>
            <pc:sldMk cId="1503655673" sldId="269"/>
            <ac:picMk id="6" creationId="{F58F3F57-0AA5-477D-AFBD-1C2F3C475188}"/>
          </ac:picMkLst>
        </pc:picChg>
        <pc:picChg chg="add mod">
          <ac:chgData name="Михаил Шиловский" userId="4d0bb0e432b1bc31" providerId="LiveId" clId="{800361C8-B5FF-4D31-BE34-D223DCFFD199}" dt="2020-02-12T21:18:55.494" v="614" actId="14100"/>
          <ac:picMkLst>
            <pc:docMk/>
            <pc:sldMk cId="1503655673" sldId="269"/>
            <ac:picMk id="8" creationId="{2E6233C9-51FE-4BA7-B36F-CE7AE96D8977}"/>
          </ac:picMkLst>
        </pc:picChg>
      </pc:sldChg>
    </pc:docChg>
  </pc:docChgLst>
  <pc:docChgLst>
    <pc:chgData name="Михаил Шиловский" userId="4d0bb0e432b1bc31" providerId="LiveId" clId="{D30F39B1-4FB3-48C3-AF91-076FB6742520}"/>
    <pc:docChg chg="modSld">
      <pc:chgData name="Михаил Шиловский" userId="4d0bb0e432b1bc31" providerId="LiveId" clId="{D30F39B1-4FB3-48C3-AF91-076FB6742520}" dt="2024-01-29T18:30:49.973" v="54" actId="20577"/>
      <pc:docMkLst>
        <pc:docMk/>
      </pc:docMkLst>
      <pc:sldChg chg="modSp mod modAnim">
        <pc:chgData name="Михаил Шиловский" userId="4d0bb0e432b1bc31" providerId="LiveId" clId="{D30F39B1-4FB3-48C3-AF91-076FB6742520}" dt="2024-01-29T18:30:49.973" v="54" actId="20577"/>
        <pc:sldMkLst>
          <pc:docMk/>
          <pc:sldMk cId="2407460591" sldId="257"/>
        </pc:sldMkLst>
        <pc:spChg chg="mod">
          <ac:chgData name="Михаил Шиловский" userId="4d0bb0e432b1bc31" providerId="LiveId" clId="{D30F39B1-4FB3-48C3-AF91-076FB6742520}" dt="2024-01-29T18:30:36.545" v="47" actId="20577"/>
          <ac:spMkLst>
            <pc:docMk/>
            <pc:sldMk cId="2407460591" sldId="257"/>
            <ac:spMk id="4" creationId="{00000000-0000-0000-0000-000000000000}"/>
          </ac:spMkLst>
        </pc:spChg>
        <pc:spChg chg="mod">
          <ac:chgData name="Михаил Шиловский" userId="4d0bb0e432b1bc31" providerId="LiveId" clId="{D30F39B1-4FB3-48C3-AF91-076FB6742520}" dt="2024-01-29T18:30:30.307" v="43" actId="20577"/>
          <ac:spMkLst>
            <pc:docMk/>
            <pc:sldMk cId="2407460591" sldId="257"/>
            <ac:spMk id="5" creationId="{00000000-0000-0000-0000-000000000000}"/>
          </ac:spMkLst>
        </pc:spChg>
        <pc:spChg chg="mod">
          <ac:chgData name="Михаил Шиловский" userId="4d0bb0e432b1bc31" providerId="LiveId" clId="{D30F39B1-4FB3-48C3-AF91-076FB6742520}" dt="2024-01-29T18:30:34.811" v="46" actId="20577"/>
          <ac:spMkLst>
            <pc:docMk/>
            <pc:sldMk cId="2407460591" sldId="257"/>
            <ac:spMk id="6" creationId="{00000000-0000-0000-0000-000000000000}"/>
          </ac:spMkLst>
        </pc:spChg>
        <pc:spChg chg="mod">
          <ac:chgData name="Михаил Шиловский" userId="4d0bb0e432b1bc31" providerId="LiveId" clId="{D30F39B1-4FB3-48C3-AF91-076FB6742520}" dt="2024-01-29T18:30:44.339" v="50" actId="20577"/>
          <ac:spMkLst>
            <pc:docMk/>
            <pc:sldMk cId="2407460591" sldId="257"/>
            <ac:spMk id="7" creationId="{00000000-0000-0000-0000-000000000000}"/>
          </ac:spMkLst>
        </pc:spChg>
        <pc:spChg chg="mod">
          <ac:chgData name="Михаил Шиловский" userId="4d0bb0e432b1bc31" providerId="LiveId" clId="{D30F39B1-4FB3-48C3-AF91-076FB6742520}" dt="2024-01-29T18:30:28.624" v="42" actId="20577"/>
          <ac:spMkLst>
            <pc:docMk/>
            <pc:sldMk cId="2407460591" sldId="257"/>
            <ac:spMk id="8" creationId="{00000000-0000-0000-0000-000000000000}"/>
          </ac:spMkLst>
        </pc:spChg>
        <pc:spChg chg="mod">
          <ac:chgData name="Михаил Шиловский" userId="4d0bb0e432b1bc31" providerId="LiveId" clId="{D30F39B1-4FB3-48C3-AF91-076FB6742520}" dt="2024-01-29T18:30:41.358" v="49" actId="14100"/>
          <ac:spMkLst>
            <pc:docMk/>
            <pc:sldMk cId="2407460591" sldId="257"/>
            <ac:spMk id="9" creationId="{00000000-0000-0000-0000-000000000000}"/>
          </ac:spMkLst>
        </pc:spChg>
        <pc:spChg chg="mod">
          <ac:chgData name="Михаил Шиловский" userId="4d0bb0e432b1bc31" providerId="LiveId" clId="{D30F39B1-4FB3-48C3-AF91-076FB6742520}" dt="2024-01-29T18:30:31.857" v="44" actId="20577"/>
          <ac:spMkLst>
            <pc:docMk/>
            <pc:sldMk cId="2407460591" sldId="257"/>
            <ac:spMk id="10" creationId="{00000000-0000-0000-0000-000000000000}"/>
          </ac:spMkLst>
        </pc:spChg>
        <pc:spChg chg="mod">
          <ac:chgData name="Михаил Шиловский" userId="4d0bb0e432b1bc31" providerId="LiveId" clId="{D30F39B1-4FB3-48C3-AF91-076FB6742520}" dt="2024-01-29T18:30:33.238" v="45" actId="20577"/>
          <ac:spMkLst>
            <pc:docMk/>
            <pc:sldMk cId="2407460591" sldId="257"/>
            <ac:spMk id="11" creationId="{00000000-0000-0000-0000-000000000000}"/>
          </ac:spMkLst>
        </pc:spChg>
        <pc:spChg chg="mod">
          <ac:chgData name="Михаил Шиловский" userId="4d0bb0e432b1bc31" providerId="LiveId" clId="{D30F39B1-4FB3-48C3-AF91-076FB6742520}" dt="2024-01-29T18:30:49.973" v="54" actId="20577"/>
          <ac:spMkLst>
            <pc:docMk/>
            <pc:sldMk cId="2407460591" sldId="257"/>
            <ac:spMk id="12" creationId="{00000000-0000-0000-0000-000000000000}"/>
          </ac:spMkLst>
        </pc:spChg>
      </pc:sldChg>
      <pc:sldChg chg="addSp modSp mod modAnim">
        <pc:chgData name="Михаил Шиловский" userId="4d0bb0e432b1bc31" providerId="LiveId" clId="{D30F39B1-4FB3-48C3-AF91-076FB6742520}" dt="2024-01-29T18:25:22.199" v="24"/>
        <pc:sldMkLst>
          <pc:docMk/>
          <pc:sldMk cId="2609228371" sldId="268"/>
        </pc:sldMkLst>
        <pc:spChg chg="add mod">
          <ac:chgData name="Михаил Шиловский" userId="4d0bb0e432b1bc31" providerId="LiveId" clId="{D30F39B1-4FB3-48C3-AF91-076FB6742520}" dt="2024-01-29T18:24:54.494" v="16" actId="1076"/>
          <ac:spMkLst>
            <pc:docMk/>
            <pc:sldMk cId="2609228371" sldId="268"/>
            <ac:spMk id="2" creationId="{5A84EC83-EBDE-B7EF-875B-D73EDB12234B}"/>
          </ac:spMkLst>
        </pc:spChg>
        <pc:spChg chg="mod">
          <ac:chgData name="Михаил Шиловский" userId="4d0bb0e432b1bc31" providerId="LiveId" clId="{D30F39B1-4FB3-48C3-AF91-076FB6742520}" dt="2024-01-29T18:25:19.390" v="23" actId="1076"/>
          <ac:spMkLst>
            <pc:docMk/>
            <pc:sldMk cId="2609228371" sldId="268"/>
            <ac:spMk id="4" creationId="{B5B8ECF5-7CEE-4A8E-933C-A07A01776CCC}"/>
          </ac:spMkLst>
        </pc:spChg>
        <pc:picChg chg="mod">
          <ac:chgData name="Михаил Шиловский" userId="4d0bb0e432b1bc31" providerId="LiveId" clId="{D30F39B1-4FB3-48C3-AF91-076FB6742520}" dt="2024-01-29T18:24:02.112" v="0" actId="1076"/>
          <ac:picMkLst>
            <pc:docMk/>
            <pc:sldMk cId="2609228371" sldId="268"/>
            <ac:picMk id="8" creationId="{A85CFE0D-B007-4027-B603-6F6F96B32E6A}"/>
          </ac:picMkLst>
        </pc:picChg>
        <pc:picChg chg="mod">
          <ac:chgData name="Михаил Шиловский" userId="4d0bb0e432b1bc31" providerId="LiveId" clId="{D30F39B1-4FB3-48C3-AF91-076FB6742520}" dt="2024-01-29T18:24:06.837" v="1" actId="1076"/>
          <ac:picMkLst>
            <pc:docMk/>
            <pc:sldMk cId="2609228371" sldId="268"/>
            <ac:picMk id="10" creationId="{8EB80163-CBDE-45E1-94A4-28D5022873B1}"/>
          </ac:picMkLst>
        </pc:picChg>
      </pc:sldChg>
    </pc:docChg>
  </pc:docChgLst>
  <pc:docChgLst>
    <pc:chgData name="Михаил Шиловский" userId="4d0bb0e432b1bc31" providerId="LiveId" clId="{8BE171E5-B8E9-4F4A-9305-AFED1EEB6B10}"/>
    <pc:docChg chg="addSld modSld">
      <pc:chgData name="Михаил Шиловский" userId="4d0bb0e432b1bc31" providerId="LiveId" clId="{8BE171E5-B8E9-4F4A-9305-AFED1EEB6B10}" dt="2018-12-05T17:38:29.091" v="75" actId="20577"/>
      <pc:docMkLst>
        <pc:docMk/>
      </pc:docMkLst>
      <pc:sldChg chg="modSp add">
        <pc:chgData name="Михаил Шиловский" userId="4d0bb0e432b1bc31" providerId="LiveId" clId="{8BE171E5-B8E9-4F4A-9305-AFED1EEB6B10}" dt="2018-12-05T17:38:29.091" v="75" actId="20577"/>
        <pc:sldMkLst>
          <pc:docMk/>
          <pc:sldMk cId="2181385376" sldId="261"/>
        </pc:sldMkLst>
        <pc:spChg chg="mod">
          <ac:chgData name="Михаил Шиловский" userId="4d0bb0e432b1bc31" providerId="LiveId" clId="{8BE171E5-B8E9-4F4A-9305-AFED1EEB6B10}" dt="2018-12-05T17:38:29.091" v="75" actId="20577"/>
          <ac:spMkLst>
            <pc:docMk/>
            <pc:sldMk cId="2181385376" sldId="261"/>
            <ac:spMk id="6" creationId="{00000000-0000-0000-0000-000000000000}"/>
          </ac:spMkLst>
        </pc:spChg>
        <pc:spChg chg="mod">
          <ac:chgData name="Михаил Шиловский" userId="4d0bb0e432b1bc31" providerId="LiveId" clId="{8BE171E5-B8E9-4F4A-9305-AFED1EEB6B10}" dt="2018-12-05T17:38:01.586" v="51" actId="6549"/>
          <ac:spMkLst>
            <pc:docMk/>
            <pc:sldMk cId="2181385376" sldId="261"/>
            <ac:spMk id="8" creationId="{00000000-0000-0000-0000-000000000000}"/>
          </ac:spMkLst>
        </pc:spChg>
        <pc:spChg chg="mod">
          <ac:chgData name="Михаил Шиловский" userId="4d0bb0e432b1bc31" providerId="LiveId" clId="{8BE171E5-B8E9-4F4A-9305-AFED1EEB6B10}" dt="2018-12-05T17:37:44.860" v="31" actId="20577"/>
          <ac:spMkLst>
            <pc:docMk/>
            <pc:sldMk cId="2181385376" sldId="261"/>
            <ac:spMk id="9" creationId="{00000000-0000-0000-0000-000000000000}"/>
          </ac:spMkLst>
        </pc:spChg>
        <pc:spChg chg="mod">
          <ac:chgData name="Михаил Шиловский" userId="4d0bb0e432b1bc31" providerId="LiveId" clId="{8BE171E5-B8E9-4F4A-9305-AFED1EEB6B10}" dt="2018-12-05T17:37:22.856" v="14" actId="20577"/>
          <ac:spMkLst>
            <pc:docMk/>
            <pc:sldMk cId="2181385376" sldId="261"/>
            <ac:spMk id="10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97954-5647-44C6-BB0D-C8405F943A31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60E4643-66D3-4F2C-8D92-ED2DA2EBBF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97954-5647-44C6-BB0D-C8405F943A31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E4643-66D3-4F2C-8D92-ED2DA2EBBF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97954-5647-44C6-BB0D-C8405F943A31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E4643-66D3-4F2C-8D92-ED2DA2EBBF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97954-5647-44C6-BB0D-C8405F943A31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E4643-66D3-4F2C-8D92-ED2DA2EBBF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97954-5647-44C6-BB0D-C8405F943A31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0E4643-66D3-4F2C-8D92-ED2DA2EBBFA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97954-5647-44C6-BB0D-C8405F943A31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E4643-66D3-4F2C-8D92-ED2DA2EBBF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97954-5647-44C6-BB0D-C8405F943A31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E4643-66D3-4F2C-8D92-ED2DA2EBBF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97954-5647-44C6-BB0D-C8405F943A31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E4643-66D3-4F2C-8D92-ED2DA2EBBF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97954-5647-44C6-BB0D-C8405F943A31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E4643-66D3-4F2C-8D92-ED2DA2EBBF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97954-5647-44C6-BB0D-C8405F943A31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E4643-66D3-4F2C-8D92-ED2DA2EBBFA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97954-5647-44C6-BB0D-C8405F943A31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60E4643-66D3-4F2C-8D92-ED2DA2EBBFA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8EE97954-5647-44C6-BB0D-C8405F943A31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F60E4643-66D3-4F2C-8D92-ED2DA2EBBFA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B5B8ECF5-7CEE-4A8E-933C-A07A01776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375" y="202462"/>
            <a:ext cx="8147248" cy="828010"/>
          </a:xfrm>
        </p:spPr>
        <p:txBody>
          <a:bodyPr/>
          <a:lstStyle/>
          <a:p>
            <a:pPr algn="ctr"/>
            <a:r>
              <a:rPr lang="ru-RU" dirty="0"/>
              <a:t>Почтальон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84EC83-EBDE-B7EF-875B-D73EDB12234B}"/>
              </a:ext>
            </a:extLst>
          </p:cNvPr>
          <p:cNvSpPr txBox="1"/>
          <p:nvPr/>
        </p:nvSpPr>
        <p:spPr>
          <a:xfrm>
            <a:off x="2933569" y="655040"/>
            <a:ext cx="32768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>
                <a:latin typeface="Arial Black" panose="020B0A04020102020204" pitchFamily="34" charset="0"/>
              </a:rPr>
              <a:t>Кто  это?</a:t>
            </a:r>
          </a:p>
        </p:txBody>
      </p:sp>
      <p:pic>
        <p:nvPicPr>
          <p:cNvPr id="11" name="Объект 10" descr="Изображение выглядит как одежда, человек, куртка, строительство&#10;&#10;Автоматически созданное описание">
            <a:extLst>
              <a:ext uri="{FF2B5EF4-FFF2-40B4-BE49-F238E27FC236}">
                <a16:creationId xmlns:a16="http://schemas.microsoft.com/office/drawing/2014/main" id="{1FB96E0F-323E-CC93-B522-3F4DDF51EBF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73" y="1662487"/>
            <a:ext cx="4330451" cy="4646831"/>
          </a:xfrm>
        </p:spPr>
      </p:pic>
      <p:pic>
        <p:nvPicPr>
          <p:cNvPr id="13" name="Объект 12" descr="Изображение выглядит как одежда, человек, Человеческое лицо, стена&#10;&#10;Автоматически созданное описание">
            <a:extLst>
              <a:ext uri="{FF2B5EF4-FFF2-40B4-BE49-F238E27FC236}">
                <a16:creationId xmlns:a16="http://schemas.microsoft.com/office/drawing/2014/main" id="{DCD2B8C1-E8CF-0D01-6E45-5B52B96C896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490" y="1844824"/>
            <a:ext cx="4905137" cy="4286792"/>
          </a:xfrm>
        </p:spPr>
      </p:pic>
    </p:spTree>
    <p:extLst>
      <p:ext uri="{BB962C8B-B14F-4D97-AF65-F5344CB8AC3E}">
        <p14:creationId xmlns:p14="http://schemas.microsoft.com/office/powerpoint/2010/main" val="2609228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BA5CCE-C117-4410-8A3D-6B1E79D96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3100"/>
              <a:t>Индекс -  номер почтового отделения</a:t>
            </a:r>
          </a:p>
        </p:txBody>
      </p:sp>
      <p:pic>
        <p:nvPicPr>
          <p:cNvPr id="7" name="Объект 6" descr="Изображение выглядит как текст, строительство, на открытом воздухе, дверь&#10;&#10;Автоматически созданное описание">
            <a:extLst>
              <a:ext uri="{FF2B5EF4-FFF2-40B4-BE49-F238E27FC236}">
                <a16:creationId xmlns:a16="http://schemas.microsoft.com/office/drawing/2014/main" id="{451DC536-1691-DC1D-8055-4DC86D27A58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05" r="17837" b="1"/>
          <a:stretch/>
        </p:blipFill>
        <p:spPr>
          <a:xfrm>
            <a:off x="909112" y="1524318"/>
            <a:ext cx="3662888" cy="5036118"/>
          </a:xfrm>
          <a:noFill/>
        </p:spPr>
      </p:pic>
      <p:sp>
        <p:nvSpPr>
          <p:cNvPr id="5" name="Объект 4">
            <a:extLst>
              <a:ext uri="{FF2B5EF4-FFF2-40B4-BE49-F238E27FC236}">
                <a16:creationId xmlns:a16="http://schemas.microsoft.com/office/drawing/2014/main" id="{6D85EC83-95D9-4107-8947-CEFCB43A2C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>
            <a:normAutofit/>
          </a:bodyPr>
          <a:lstStyle/>
          <a:p>
            <a:r>
              <a:rPr lang="ru-RU" dirty="0"/>
              <a:t>184141 – ул. Кирова, д.7</a:t>
            </a:r>
          </a:p>
          <a:p>
            <a:endParaRPr lang="ru-RU" dirty="0"/>
          </a:p>
          <a:p>
            <a:r>
              <a:rPr lang="ru-RU" dirty="0"/>
              <a:t>184143 – ул. Чехова, д.3</a:t>
            </a:r>
          </a:p>
          <a:p>
            <a:endParaRPr lang="ru-RU" dirty="0"/>
          </a:p>
          <a:p>
            <a:r>
              <a:rPr lang="ru-RU" dirty="0"/>
              <a:t>184144 – ул. Кошица, д.21</a:t>
            </a:r>
          </a:p>
        </p:txBody>
      </p:sp>
    </p:spTree>
    <p:extLst>
      <p:ext uri="{BB962C8B-B14F-4D97-AF65-F5344CB8AC3E}">
        <p14:creationId xmlns:p14="http://schemas.microsoft.com/office/powerpoint/2010/main" val="1503655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859216" cy="756002"/>
          </a:xfrm>
        </p:spPr>
        <p:txBody>
          <a:bodyPr/>
          <a:lstStyle/>
          <a:p>
            <a:r>
              <a:rPr lang="ru-RU" dirty="0"/>
              <a:t>Из  чего  состоит  адрес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23766" y="4552431"/>
            <a:ext cx="1815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+mj-lt"/>
              </a:rPr>
              <a:t>Индекс.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92175" y="2273812"/>
            <a:ext cx="4206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+mj-lt"/>
              </a:rPr>
              <a:t>Название области.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6580" y="4019344"/>
            <a:ext cx="5371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+mj-lt"/>
              </a:rPr>
              <a:t>Название города (села).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46265" y="5511119"/>
            <a:ext cx="39651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+mj-lt"/>
              </a:rPr>
              <a:t>Название  улицы.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41981" y="1762912"/>
            <a:ext cx="2954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+mj-lt"/>
              </a:rPr>
              <a:t>Номер  дома.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51920" y="5014096"/>
            <a:ext cx="5018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+mj-lt"/>
              </a:rPr>
              <a:t>Номер корпуса (если есть).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46265" y="2796392"/>
            <a:ext cx="3921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+mj-lt"/>
              </a:rPr>
              <a:t>Номер  квартиры.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23184" y="3428472"/>
            <a:ext cx="3941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+mj-lt"/>
              </a:rPr>
              <a:t>Номер  подъезда.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3508" y="937458"/>
            <a:ext cx="612668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1.</a:t>
            </a:r>
          </a:p>
          <a:p>
            <a:r>
              <a:rPr lang="ru-RU" sz="4000" b="1" dirty="0"/>
              <a:t>2.</a:t>
            </a:r>
          </a:p>
          <a:p>
            <a:r>
              <a:rPr lang="ru-RU" sz="4000" b="1" dirty="0"/>
              <a:t>3.</a:t>
            </a:r>
          </a:p>
          <a:p>
            <a:r>
              <a:rPr lang="ru-RU" sz="4000" b="1" dirty="0"/>
              <a:t>4.</a:t>
            </a:r>
          </a:p>
          <a:p>
            <a:r>
              <a:rPr lang="ru-RU" sz="4000" b="1" dirty="0"/>
              <a:t>5.</a:t>
            </a:r>
          </a:p>
          <a:p>
            <a:r>
              <a:rPr lang="ru-RU" sz="4000" b="1" dirty="0"/>
              <a:t>6.</a:t>
            </a:r>
          </a:p>
          <a:p>
            <a:r>
              <a:rPr lang="ru-RU" sz="4000" b="1" dirty="0"/>
              <a:t>7.</a:t>
            </a:r>
          </a:p>
          <a:p>
            <a:r>
              <a:rPr lang="ru-RU" sz="4000" b="1"/>
              <a:t>8.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2407460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7037E-6 L -0.49288 -0.183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53" y="-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07407E-6 L -0.40903 -0.3370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51" y="-1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-0.52326 -0.4675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63" y="-2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7.40741E-7 L -0.59913 0.1675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65" y="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566 0.04306 L -0.33976 -0.233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71" y="-1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81481E-6 L -0.521 0.1946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59" y="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086 -0.07222 L -0.69948 0.0284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31" y="5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43192" cy="1371600"/>
          </a:xfrm>
        </p:spPr>
        <p:txBody>
          <a:bodyPr/>
          <a:lstStyle/>
          <a:p>
            <a:r>
              <a:rPr lang="ru-RU" dirty="0"/>
              <a:t>Адрес  на  конверте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74" y="2132856"/>
            <a:ext cx="8318948" cy="3960440"/>
          </a:xfrm>
        </p:spPr>
      </p:pic>
    </p:spTree>
    <p:extLst>
      <p:ext uri="{BB962C8B-B14F-4D97-AF65-F5344CB8AC3E}">
        <p14:creationId xmlns:p14="http://schemas.microsoft.com/office/powerpoint/2010/main" val="29266822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363272" cy="1188050"/>
          </a:xfrm>
        </p:spPr>
        <p:txBody>
          <a:bodyPr>
            <a:normAutofit fontScale="90000"/>
          </a:bodyPr>
          <a:lstStyle/>
          <a:p>
            <a:r>
              <a:rPr lang="ru-RU" dirty="0"/>
              <a:t>Правила </a:t>
            </a:r>
            <a:r>
              <a:rPr lang="ru-RU"/>
              <a:t>написания адреса</a:t>
            </a:r>
            <a:br>
              <a:rPr lang="ru-RU"/>
            </a:br>
            <a:r>
              <a:rPr lang="ru-RU"/>
              <a:t>                 </a:t>
            </a:r>
            <a:r>
              <a:rPr lang="ru-RU" dirty="0"/>
              <a:t>на  конверте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42218"/>
            <a:ext cx="8496944" cy="4373563"/>
          </a:xfrm>
        </p:spPr>
        <p:txBody>
          <a:bodyPr>
            <a:noAutofit/>
          </a:bodyPr>
          <a:lstStyle/>
          <a:p>
            <a:r>
              <a:rPr lang="ru-RU" sz="2400" dirty="0"/>
              <a:t>1. </a:t>
            </a:r>
            <a:r>
              <a:rPr lang="ru-RU" sz="2400" dirty="0">
                <a:solidFill>
                  <a:srgbClr val="FF0000"/>
                </a:solidFill>
              </a:rPr>
              <a:t>Всегда  пиши  </a:t>
            </a:r>
            <a:r>
              <a:rPr lang="ru-RU" sz="2400" u="sng" dirty="0">
                <a:solidFill>
                  <a:srgbClr val="FF0000"/>
                </a:solidFill>
              </a:rPr>
              <a:t>индекс</a:t>
            </a:r>
            <a:r>
              <a:rPr lang="ru-RU" sz="2400" dirty="0"/>
              <a:t>, чтобы  письмо  дошло  быстрее.</a:t>
            </a:r>
            <a:br>
              <a:rPr lang="ru-RU" sz="2400" dirty="0"/>
            </a:br>
            <a:br>
              <a:rPr lang="ru-RU" sz="2400" dirty="0"/>
            </a:br>
            <a:r>
              <a:rPr lang="ru-RU" sz="2400" dirty="0"/>
              <a:t>2. </a:t>
            </a:r>
            <a:r>
              <a:rPr lang="ru-RU" sz="2400" dirty="0">
                <a:solidFill>
                  <a:srgbClr val="FF0000"/>
                </a:solidFill>
              </a:rPr>
              <a:t>Пиши  </a:t>
            </a:r>
            <a:r>
              <a:rPr lang="ru-RU" sz="2400" u="sng" dirty="0">
                <a:solidFill>
                  <a:srgbClr val="FF0000"/>
                </a:solidFill>
              </a:rPr>
              <a:t>все</a:t>
            </a:r>
            <a:r>
              <a:rPr lang="ru-RU" sz="2400" dirty="0">
                <a:solidFill>
                  <a:srgbClr val="FF0000"/>
                </a:solidFill>
              </a:rPr>
              <a:t>  части  адреса</a:t>
            </a:r>
            <a:r>
              <a:rPr lang="ru-RU" sz="2400" dirty="0"/>
              <a:t>, чтобы письмо дошло до  адресата.</a:t>
            </a:r>
            <a:br>
              <a:rPr lang="ru-RU" sz="2400" dirty="0"/>
            </a:br>
            <a:br>
              <a:rPr lang="ru-RU" sz="2400" dirty="0"/>
            </a:br>
            <a:r>
              <a:rPr lang="ru-RU" sz="2400" dirty="0"/>
              <a:t>3. </a:t>
            </a:r>
            <a:r>
              <a:rPr lang="ru-RU" sz="2400" dirty="0">
                <a:solidFill>
                  <a:srgbClr val="FF0000"/>
                </a:solidFill>
              </a:rPr>
              <a:t>Части  адреса  пишутся через запятую</a:t>
            </a:r>
            <a:r>
              <a:rPr lang="ru-RU" sz="2400" dirty="0"/>
              <a:t>.</a:t>
            </a:r>
            <a:br>
              <a:rPr lang="ru-RU" sz="2400" dirty="0"/>
            </a:br>
            <a:br>
              <a:rPr lang="ru-RU" sz="2400" dirty="0"/>
            </a:br>
            <a:r>
              <a:rPr lang="ru-RU" sz="2400" dirty="0"/>
              <a:t>4. </a:t>
            </a:r>
            <a:r>
              <a:rPr lang="ru-RU" sz="2400" dirty="0">
                <a:solidFill>
                  <a:srgbClr val="FF0000"/>
                </a:solidFill>
              </a:rPr>
              <a:t>От  кого </a:t>
            </a:r>
            <a:r>
              <a:rPr lang="ru-RU" sz="2400" dirty="0"/>
              <a:t>– изменяй и пиши ФИО в родительном</a:t>
            </a:r>
            <a:br>
              <a:rPr lang="ru-RU" sz="2400" dirty="0"/>
            </a:br>
            <a:r>
              <a:rPr lang="ru-RU" sz="2400" dirty="0"/>
              <a:t>                      падеже.</a:t>
            </a:r>
            <a:br>
              <a:rPr lang="ru-RU" sz="2400" dirty="0"/>
            </a:br>
            <a:r>
              <a:rPr lang="ru-RU" sz="2400" dirty="0"/>
              <a:t>    </a:t>
            </a:r>
            <a:r>
              <a:rPr lang="ru-RU" sz="2400" dirty="0">
                <a:solidFill>
                  <a:srgbClr val="FF0000"/>
                </a:solidFill>
              </a:rPr>
              <a:t>Кому</a:t>
            </a:r>
            <a:r>
              <a:rPr lang="ru-RU" sz="2400" dirty="0"/>
              <a:t> – изменяй  и  пиши  ФИО в дательном  падеже.</a:t>
            </a:r>
          </a:p>
        </p:txBody>
      </p:sp>
    </p:spTree>
    <p:extLst>
      <p:ext uri="{BB962C8B-B14F-4D97-AF65-F5344CB8AC3E}">
        <p14:creationId xmlns:p14="http://schemas.microsoft.com/office/powerpoint/2010/main" val="25602800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43192" cy="972026"/>
          </a:xfrm>
        </p:spPr>
        <p:txBody>
          <a:bodyPr/>
          <a:lstStyle/>
          <a:p>
            <a:r>
              <a:rPr lang="ru-RU" dirty="0"/>
              <a:t>Адрес  на  конверте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74" y="1412776"/>
            <a:ext cx="8318948" cy="4680520"/>
          </a:xfrm>
        </p:spPr>
      </p:pic>
      <p:sp>
        <p:nvSpPr>
          <p:cNvPr id="3" name="TextBox 2"/>
          <p:cNvSpPr txBox="1"/>
          <p:nvPr/>
        </p:nvSpPr>
        <p:spPr>
          <a:xfrm>
            <a:off x="2483768" y="263691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Arial Black" pitchFamily="34" charset="0"/>
              </a:rPr>
              <a:t>184142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0" y="522920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Arial Black" pitchFamily="34" charset="0"/>
              </a:rPr>
              <a:t>149045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32040" y="4005064"/>
            <a:ext cx="3392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Московская  область, город</a:t>
            </a:r>
          </a:p>
          <a:p>
            <a:r>
              <a:rPr lang="ru-RU" b="1" dirty="0">
                <a:solidFill>
                  <a:srgbClr val="FF0000"/>
                </a:solidFill>
              </a:rPr>
              <a:t>Химки, ул. Ленина, дом 47,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корпус 4, квартира  231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25998" y="3358733"/>
            <a:ext cx="20293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Иванов</a:t>
            </a:r>
            <a:r>
              <a:rPr lang="ru-RU" b="1" dirty="0">
                <a:solidFill>
                  <a:srgbClr val="00B0F0"/>
                </a:solidFill>
              </a:rPr>
              <a:t>у</a:t>
            </a:r>
            <a:r>
              <a:rPr lang="ru-RU" b="1" dirty="0">
                <a:solidFill>
                  <a:srgbClr val="FF0000"/>
                </a:solidFill>
              </a:rPr>
              <a:t>   Петр</a:t>
            </a:r>
            <a:r>
              <a:rPr lang="ru-RU" b="1" dirty="0">
                <a:solidFill>
                  <a:srgbClr val="00B0F0"/>
                </a:solidFill>
              </a:rPr>
              <a:t>у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Алексеевич</a:t>
            </a:r>
            <a:r>
              <a:rPr lang="ru-RU" b="1" dirty="0">
                <a:solidFill>
                  <a:srgbClr val="00B0F0"/>
                </a:solidFill>
              </a:rPr>
              <a:t>у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6050" y="1700808"/>
            <a:ext cx="34798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            </a:t>
            </a:r>
            <a:r>
              <a:rPr lang="ru-RU" b="1" dirty="0">
                <a:solidFill>
                  <a:srgbClr val="FF0000"/>
                </a:solidFill>
              </a:rPr>
              <a:t>Мурманская область,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город Ковдор, улица Кошица, дом 21, квартира 63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06082" y="1331476"/>
            <a:ext cx="3261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Петров</a:t>
            </a:r>
            <a:r>
              <a:rPr lang="ru-RU" b="1" dirty="0">
                <a:solidFill>
                  <a:srgbClr val="00B0F0"/>
                </a:solidFill>
              </a:rPr>
              <a:t>а</a:t>
            </a:r>
            <a:r>
              <a:rPr lang="ru-RU" b="1" dirty="0">
                <a:solidFill>
                  <a:srgbClr val="FF0000"/>
                </a:solidFill>
              </a:rPr>
              <a:t>  Иль</a:t>
            </a:r>
            <a:r>
              <a:rPr lang="ru-RU" b="1" dirty="0">
                <a:solidFill>
                  <a:srgbClr val="00B0F0"/>
                </a:solidFill>
              </a:rPr>
              <a:t>и</a:t>
            </a:r>
            <a:r>
              <a:rPr lang="ru-RU" b="1" dirty="0">
                <a:solidFill>
                  <a:srgbClr val="FF0000"/>
                </a:solidFill>
              </a:rPr>
              <a:t>  Павлович</a:t>
            </a:r>
            <a:r>
              <a:rPr lang="ru-RU" b="1" dirty="0">
                <a:solidFill>
                  <a:srgbClr val="00B0F0"/>
                </a:solidFill>
              </a:rPr>
              <a:t>а</a:t>
            </a:r>
          </a:p>
        </p:txBody>
      </p:sp>
    </p:spTree>
    <p:extLst>
      <p:ext uri="{BB962C8B-B14F-4D97-AF65-F5344CB8AC3E}">
        <p14:creationId xmlns:p14="http://schemas.microsoft.com/office/powerpoint/2010/main" val="498782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363272" cy="1188050"/>
          </a:xfrm>
        </p:spPr>
        <p:txBody>
          <a:bodyPr>
            <a:normAutofit fontScale="90000"/>
          </a:bodyPr>
          <a:lstStyle/>
          <a:p>
            <a:r>
              <a:rPr lang="ru-RU" dirty="0"/>
              <a:t>Правила </a:t>
            </a:r>
            <a:r>
              <a:rPr lang="ru-RU"/>
              <a:t>написания адреса</a:t>
            </a:r>
            <a:br>
              <a:rPr lang="ru-RU"/>
            </a:br>
            <a:r>
              <a:rPr lang="ru-RU"/>
              <a:t>                 </a:t>
            </a:r>
            <a:r>
              <a:rPr lang="ru-RU" dirty="0"/>
              <a:t>на  конверте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700809"/>
            <a:ext cx="8622307" cy="2880320"/>
          </a:xfrm>
        </p:spPr>
        <p:txBody>
          <a:bodyPr>
            <a:noAutofit/>
          </a:bodyPr>
          <a:lstStyle/>
          <a:p>
            <a:r>
              <a:rPr lang="ru-RU" sz="2400" dirty="0"/>
              <a:t>5. </a:t>
            </a:r>
            <a:r>
              <a:rPr lang="ru-RU" sz="3200" dirty="0"/>
              <a:t>Можно сокращать имя и отчество человека до первой буквы:</a:t>
            </a:r>
            <a:br>
              <a:rPr lang="ru-RU" sz="3200" dirty="0"/>
            </a:br>
            <a:endParaRPr lang="ru-RU" sz="3200" dirty="0"/>
          </a:p>
          <a:p>
            <a:r>
              <a:rPr lang="ru-RU" sz="3200" dirty="0"/>
              <a:t>Иванов </a:t>
            </a:r>
            <a:r>
              <a:rPr lang="ru-RU" sz="3200" dirty="0">
                <a:solidFill>
                  <a:srgbClr val="FF0000"/>
                </a:solidFill>
              </a:rPr>
              <a:t>П</a:t>
            </a:r>
            <a:r>
              <a:rPr lang="ru-RU" sz="3200" dirty="0"/>
              <a:t>ётр </a:t>
            </a:r>
            <a:r>
              <a:rPr lang="ru-RU" sz="3200" dirty="0">
                <a:solidFill>
                  <a:srgbClr val="FF0000"/>
                </a:solidFill>
              </a:rPr>
              <a:t>А</a:t>
            </a:r>
            <a:r>
              <a:rPr lang="ru-RU" sz="3200" dirty="0"/>
              <a:t>лексеевич </a:t>
            </a:r>
            <a:r>
              <a:rPr lang="ru-RU" sz="3200" dirty="0">
                <a:solidFill>
                  <a:srgbClr val="FF0000"/>
                </a:solidFill>
              </a:rPr>
              <a:t>– Иванов П.И.</a:t>
            </a:r>
          </a:p>
          <a:p>
            <a:r>
              <a:rPr lang="ru-RU" sz="3200" dirty="0"/>
              <a:t>Краснова </a:t>
            </a:r>
            <a:r>
              <a:rPr lang="ru-RU" sz="3200" dirty="0">
                <a:solidFill>
                  <a:srgbClr val="FF0000"/>
                </a:solidFill>
              </a:rPr>
              <a:t>В</a:t>
            </a:r>
            <a:r>
              <a:rPr lang="ru-RU" sz="3200" dirty="0"/>
              <a:t>ера </a:t>
            </a:r>
            <a:r>
              <a:rPr lang="ru-RU" sz="3200" dirty="0">
                <a:solidFill>
                  <a:srgbClr val="FF0000"/>
                </a:solidFill>
              </a:rPr>
              <a:t>П</a:t>
            </a:r>
            <a:r>
              <a:rPr lang="ru-RU" sz="3200" dirty="0"/>
              <a:t>авловна </a:t>
            </a:r>
            <a:r>
              <a:rPr lang="ru-RU" sz="3200" dirty="0">
                <a:solidFill>
                  <a:srgbClr val="FF0000"/>
                </a:solidFill>
              </a:rPr>
              <a:t>– Краснова В.П.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D5FFD8-8951-9986-DF91-5C245CEAD579}"/>
              </a:ext>
            </a:extLst>
          </p:cNvPr>
          <p:cNvSpPr txBox="1"/>
          <p:nvPr/>
        </p:nvSpPr>
        <p:spPr>
          <a:xfrm>
            <a:off x="197446" y="5229200"/>
            <a:ext cx="59142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/>
              <a:t>Семёнов Виктор Андреевич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1796F0-22F5-78EA-132E-EBDCBEB3C9EE}"/>
              </a:ext>
            </a:extLst>
          </p:cNvPr>
          <p:cNvSpPr txBox="1"/>
          <p:nvPr/>
        </p:nvSpPr>
        <p:spPr>
          <a:xfrm>
            <a:off x="6122335" y="5229200"/>
            <a:ext cx="29172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/>
              <a:t>Семёнов </a:t>
            </a:r>
            <a:r>
              <a:rPr lang="ru-RU" sz="3200" b="1" dirty="0">
                <a:solidFill>
                  <a:srgbClr val="FF0000"/>
                </a:solidFill>
              </a:rPr>
              <a:t>В.И.</a:t>
            </a:r>
          </a:p>
        </p:txBody>
      </p:sp>
    </p:spTree>
    <p:extLst>
      <p:ext uri="{BB962C8B-B14F-4D97-AF65-F5344CB8AC3E}">
        <p14:creationId xmlns:p14="http://schemas.microsoft.com/office/powerpoint/2010/main" val="2460554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363272" cy="1188050"/>
          </a:xfrm>
        </p:spPr>
        <p:txBody>
          <a:bodyPr>
            <a:normAutofit fontScale="90000"/>
          </a:bodyPr>
          <a:lstStyle/>
          <a:p>
            <a:r>
              <a:rPr lang="ru-RU" dirty="0"/>
              <a:t>Правила </a:t>
            </a:r>
            <a:r>
              <a:rPr lang="ru-RU"/>
              <a:t>написания адреса</a:t>
            </a:r>
            <a:br>
              <a:rPr lang="ru-RU"/>
            </a:br>
            <a:r>
              <a:rPr lang="ru-RU"/>
              <a:t>                 </a:t>
            </a:r>
            <a:r>
              <a:rPr lang="ru-RU" dirty="0"/>
              <a:t>на  конверте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75" y="1700808"/>
            <a:ext cx="8496944" cy="4373563"/>
          </a:xfrm>
        </p:spPr>
        <p:txBody>
          <a:bodyPr>
            <a:noAutofit/>
          </a:bodyPr>
          <a:lstStyle/>
          <a:p>
            <a:r>
              <a:rPr lang="ru-RU" sz="2400" dirty="0"/>
              <a:t>6. </a:t>
            </a:r>
            <a:r>
              <a:rPr lang="ru-RU" sz="3200" dirty="0"/>
              <a:t>Названия частей адреса можно сокращать:</a:t>
            </a:r>
            <a:br>
              <a:rPr lang="ru-RU" sz="3200" dirty="0"/>
            </a:br>
            <a:r>
              <a:rPr lang="ru-RU" sz="3600" dirty="0"/>
              <a:t>область – </a:t>
            </a:r>
            <a:r>
              <a:rPr lang="ru-RU" sz="3600" dirty="0">
                <a:solidFill>
                  <a:srgbClr val="FF0000"/>
                </a:solidFill>
              </a:rPr>
              <a:t>обл.</a:t>
            </a:r>
            <a:r>
              <a:rPr lang="ru-RU" sz="3600" dirty="0"/>
              <a:t>       </a:t>
            </a:r>
            <a:br>
              <a:rPr lang="ru-RU" sz="3600" dirty="0"/>
            </a:br>
            <a:r>
              <a:rPr lang="ru-RU" sz="3600" dirty="0"/>
              <a:t>город – </a:t>
            </a:r>
            <a:r>
              <a:rPr lang="ru-RU" sz="3600" dirty="0">
                <a:solidFill>
                  <a:srgbClr val="FF0000"/>
                </a:solidFill>
              </a:rPr>
              <a:t>г.            </a:t>
            </a:r>
            <a:br>
              <a:rPr lang="ru-RU" sz="3600" dirty="0"/>
            </a:br>
            <a:r>
              <a:rPr lang="ru-RU" sz="3600" dirty="0"/>
              <a:t>улица – </a:t>
            </a:r>
            <a:r>
              <a:rPr lang="ru-RU" sz="3600" dirty="0">
                <a:solidFill>
                  <a:srgbClr val="FF0000"/>
                </a:solidFill>
              </a:rPr>
              <a:t>ул.</a:t>
            </a:r>
            <a:br>
              <a:rPr lang="ru-RU" sz="3600" dirty="0"/>
            </a:br>
            <a:r>
              <a:rPr lang="ru-RU" sz="3600" dirty="0"/>
              <a:t>дом – </a:t>
            </a:r>
            <a:r>
              <a:rPr lang="ru-RU" sz="3600" dirty="0">
                <a:solidFill>
                  <a:srgbClr val="FF0000"/>
                </a:solidFill>
              </a:rPr>
              <a:t>д.</a:t>
            </a:r>
            <a:r>
              <a:rPr lang="ru-RU" sz="3600" dirty="0"/>
              <a:t>        </a:t>
            </a:r>
            <a:br>
              <a:rPr lang="ru-RU" sz="3600" dirty="0"/>
            </a:br>
            <a:r>
              <a:rPr lang="ru-RU" sz="3600" dirty="0"/>
              <a:t>корпус – </a:t>
            </a:r>
            <a:r>
              <a:rPr lang="ru-RU" sz="3600" dirty="0">
                <a:solidFill>
                  <a:srgbClr val="FF0000"/>
                </a:solidFill>
              </a:rPr>
              <a:t>кор.</a:t>
            </a:r>
            <a:r>
              <a:rPr lang="ru-RU" sz="3600" dirty="0"/>
              <a:t>        </a:t>
            </a:r>
            <a:br>
              <a:rPr lang="ru-RU" sz="3600" dirty="0"/>
            </a:br>
            <a:r>
              <a:rPr lang="ru-RU" sz="3600" dirty="0"/>
              <a:t>квартира – </a:t>
            </a:r>
            <a:r>
              <a:rPr lang="ru-RU" sz="3600" dirty="0">
                <a:solidFill>
                  <a:srgbClr val="FF0000"/>
                </a:solidFill>
              </a:rPr>
              <a:t>кв.</a:t>
            </a:r>
          </a:p>
        </p:txBody>
      </p:sp>
    </p:spTree>
    <p:extLst>
      <p:ext uri="{BB962C8B-B14F-4D97-AF65-F5344CB8AC3E}">
        <p14:creationId xmlns:p14="http://schemas.microsoft.com/office/powerpoint/2010/main" val="18324052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43192" cy="972026"/>
          </a:xfrm>
        </p:spPr>
        <p:txBody>
          <a:bodyPr/>
          <a:lstStyle/>
          <a:p>
            <a:r>
              <a:rPr lang="ru-RU" dirty="0"/>
              <a:t>Адрес  на  конверте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74" y="1412776"/>
            <a:ext cx="8318948" cy="4680520"/>
          </a:xfrm>
        </p:spPr>
      </p:pic>
      <p:sp>
        <p:nvSpPr>
          <p:cNvPr id="3" name="TextBox 2"/>
          <p:cNvSpPr txBox="1"/>
          <p:nvPr/>
        </p:nvSpPr>
        <p:spPr>
          <a:xfrm>
            <a:off x="2483768" y="263691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Arial Black" pitchFamily="34" charset="0"/>
              </a:rPr>
              <a:t>184142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0" y="522920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Arial Black" pitchFamily="34" charset="0"/>
              </a:rPr>
              <a:t>149045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32040" y="4005064"/>
            <a:ext cx="32614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Московская  обл., г. Химки,</a:t>
            </a:r>
          </a:p>
          <a:p>
            <a:r>
              <a:rPr lang="ru-RU" b="1" dirty="0">
                <a:solidFill>
                  <a:srgbClr val="FF0000"/>
                </a:solidFill>
              </a:rPr>
              <a:t>ул. Ленина, д. 47,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 err="1">
                <a:solidFill>
                  <a:srgbClr val="FF0000"/>
                </a:solidFill>
              </a:rPr>
              <a:t>кор</a:t>
            </a:r>
            <a:r>
              <a:rPr lang="ru-RU" b="1" dirty="0">
                <a:solidFill>
                  <a:srgbClr val="FF0000"/>
                </a:solidFill>
              </a:rPr>
              <a:t>. 4, кв.231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25998" y="3358733"/>
            <a:ext cx="19472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Иванов</a:t>
            </a:r>
            <a:r>
              <a:rPr lang="ru-RU" b="1" dirty="0">
                <a:solidFill>
                  <a:srgbClr val="00B0F0"/>
                </a:solidFill>
              </a:rPr>
              <a:t>у</a:t>
            </a:r>
            <a:r>
              <a:rPr lang="ru-RU" b="1" dirty="0">
                <a:solidFill>
                  <a:srgbClr val="FF0000"/>
                </a:solidFill>
              </a:rPr>
              <a:t>   П.  А.</a:t>
            </a:r>
            <a:br>
              <a:rPr lang="ru-RU" b="1" dirty="0">
                <a:solidFill>
                  <a:srgbClr val="FF0000"/>
                </a:solidFill>
              </a:rPr>
            </a:b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8403" y="1700808"/>
            <a:ext cx="25054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Мурманская обл.,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г. Ковдор, ул.</a:t>
            </a:r>
          </a:p>
          <a:p>
            <a:r>
              <a:rPr lang="ru-RU" b="1" dirty="0">
                <a:solidFill>
                  <a:srgbClr val="FF0000"/>
                </a:solidFill>
              </a:rPr>
              <a:t>Кошица, д. 21, кв. 63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06082" y="1331476"/>
            <a:ext cx="1858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Петров</a:t>
            </a:r>
            <a:r>
              <a:rPr lang="ru-RU" b="1" dirty="0">
                <a:solidFill>
                  <a:srgbClr val="00B0F0"/>
                </a:solidFill>
              </a:rPr>
              <a:t>а</a:t>
            </a:r>
            <a:r>
              <a:rPr lang="ru-RU" b="1" dirty="0">
                <a:solidFill>
                  <a:srgbClr val="FF0000"/>
                </a:solidFill>
              </a:rPr>
              <a:t>  И.  П.</a:t>
            </a:r>
            <a:endParaRPr lang="ru-RU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385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43192" cy="972026"/>
          </a:xfrm>
        </p:spPr>
        <p:txBody>
          <a:bodyPr/>
          <a:lstStyle/>
          <a:p>
            <a:pPr algn="ctr"/>
            <a:r>
              <a:rPr lang="ru-RU" dirty="0"/>
              <a:t>НАЙДИ   ОШИБКУ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74" y="1412776"/>
            <a:ext cx="8318948" cy="4680520"/>
          </a:xfrm>
        </p:spPr>
      </p:pic>
      <p:sp>
        <p:nvSpPr>
          <p:cNvPr id="3" name="TextBox 2"/>
          <p:cNvSpPr txBox="1"/>
          <p:nvPr/>
        </p:nvSpPr>
        <p:spPr>
          <a:xfrm>
            <a:off x="2483768" y="263691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Arial Black" pitchFamily="34" charset="0"/>
              </a:rPr>
              <a:t>184142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0" y="522920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Arial Black" pitchFamily="34" charset="0"/>
              </a:rPr>
              <a:t>149045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32040" y="4005064"/>
            <a:ext cx="23487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Московская  обл., </a:t>
            </a:r>
          </a:p>
          <a:p>
            <a:r>
              <a:rPr lang="ru-RU" b="1" dirty="0">
                <a:solidFill>
                  <a:srgbClr val="FF0000"/>
                </a:solidFill>
              </a:rPr>
              <a:t>ул. Ленина, д. 47,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 err="1">
                <a:solidFill>
                  <a:srgbClr val="FF0000"/>
                </a:solidFill>
              </a:rPr>
              <a:t>кор</a:t>
            </a:r>
            <a:r>
              <a:rPr lang="ru-RU" b="1" dirty="0">
                <a:solidFill>
                  <a:srgbClr val="FF0000"/>
                </a:solidFill>
              </a:rPr>
              <a:t>. 4, кв.231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25998" y="3358733"/>
            <a:ext cx="19472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Иванов</a:t>
            </a:r>
            <a:r>
              <a:rPr lang="ru-RU" b="1" dirty="0">
                <a:solidFill>
                  <a:srgbClr val="00B0F0"/>
                </a:solidFill>
              </a:rPr>
              <a:t>у</a:t>
            </a:r>
            <a:r>
              <a:rPr lang="ru-RU" b="1" dirty="0">
                <a:solidFill>
                  <a:srgbClr val="FF0000"/>
                </a:solidFill>
              </a:rPr>
              <a:t>   П.  А.</a:t>
            </a:r>
            <a:br>
              <a:rPr lang="ru-RU" b="1" dirty="0">
                <a:solidFill>
                  <a:srgbClr val="FF0000"/>
                </a:solidFill>
              </a:rPr>
            </a:b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8403" y="1700808"/>
            <a:ext cx="22140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Мурманская обл.,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 ул. Кошица,</a:t>
            </a:r>
          </a:p>
          <a:p>
            <a:r>
              <a:rPr lang="ru-RU" b="1" dirty="0">
                <a:solidFill>
                  <a:srgbClr val="FF0000"/>
                </a:solidFill>
              </a:rPr>
              <a:t>д. 15, кв. 68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06082" y="1331476"/>
            <a:ext cx="1858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Петров</a:t>
            </a:r>
            <a:r>
              <a:rPr lang="ru-RU" b="1" dirty="0">
                <a:solidFill>
                  <a:srgbClr val="00B0F0"/>
                </a:solidFill>
              </a:rPr>
              <a:t>а</a:t>
            </a:r>
            <a:r>
              <a:rPr lang="ru-RU" b="1" dirty="0">
                <a:solidFill>
                  <a:srgbClr val="FF0000"/>
                </a:solidFill>
              </a:rPr>
              <a:t>  И.  П.</a:t>
            </a:r>
            <a:endParaRPr lang="ru-RU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044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43192" cy="972026"/>
          </a:xfrm>
        </p:spPr>
        <p:txBody>
          <a:bodyPr/>
          <a:lstStyle/>
          <a:p>
            <a:pPr algn="ctr"/>
            <a:r>
              <a:rPr lang="ru-RU" dirty="0"/>
              <a:t>НАЙДИ   ОШИБКУ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74" y="1412776"/>
            <a:ext cx="8318948" cy="4680520"/>
          </a:xfrm>
        </p:spPr>
      </p:pic>
      <p:sp>
        <p:nvSpPr>
          <p:cNvPr id="3" name="TextBox 2"/>
          <p:cNvSpPr txBox="1"/>
          <p:nvPr/>
        </p:nvSpPr>
        <p:spPr>
          <a:xfrm>
            <a:off x="2483768" y="263691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Arial Black" pitchFamily="34" charset="0"/>
              </a:rPr>
              <a:t>184142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0" y="522920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Arial Black" pitchFamily="34" charset="0"/>
              </a:rPr>
              <a:t>149045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32040" y="4005064"/>
            <a:ext cx="32614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Московская  обл., г. Химки,</a:t>
            </a:r>
          </a:p>
          <a:p>
            <a:r>
              <a:rPr lang="ru-RU" b="1" dirty="0">
                <a:solidFill>
                  <a:srgbClr val="FF0000"/>
                </a:solidFill>
              </a:rPr>
              <a:t>д. 41, кор. 4, кв.231</a:t>
            </a:r>
            <a:br>
              <a:rPr lang="ru-RU" b="1" dirty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25998" y="3358733"/>
            <a:ext cx="19472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Иванов</a:t>
            </a:r>
            <a:r>
              <a:rPr lang="ru-RU" b="1" dirty="0">
                <a:solidFill>
                  <a:srgbClr val="00B0F0"/>
                </a:solidFill>
              </a:rPr>
              <a:t>у</a:t>
            </a:r>
            <a:r>
              <a:rPr lang="ru-RU" b="1" dirty="0">
                <a:solidFill>
                  <a:srgbClr val="FF0000"/>
                </a:solidFill>
              </a:rPr>
              <a:t>   П.  А.</a:t>
            </a:r>
            <a:br>
              <a:rPr lang="ru-RU" b="1" dirty="0">
                <a:solidFill>
                  <a:srgbClr val="FF0000"/>
                </a:solidFill>
              </a:rPr>
            </a:b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8403" y="1700808"/>
            <a:ext cx="22233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Мурманская обл.,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г. Ковдор, </a:t>
            </a:r>
          </a:p>
          <a:p>
            <a:r>
              <a:rPr lang="ru-RU" b="1" dirty="0">
                <a:solidFill>
                  <a:srgbClr val="FF0000"/>
                </a:solidFill>
              </a:rPr>
              <a:t>д. 7, кв. 15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06082" y="1331476"/>
            <a:ext cx="1858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Петров</a:t>
            </a:r>
            <a:r>
              <a:rPr lang="ru-RU" b="1" dirty="0">
                <a:solidFill>
                  <a:srgbClr val="00B0F0"/>
                </a:solidFill>
              </a:rPr>
              <a:t>а</a:t>
            </a:r>
            <a:r>
              <a:rPr lang="ru-RU" b="1" dirty="0">
                <a:solidFill>
                  <a:srgbClr val="FF0000"/>
                </a:solidFill>
              </a:rPr>
              <a:t>  И.  П.</a:t>
            </a:r>
            <a:endParaRPr lang="ru-RU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094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5400"/>
              <a:t>Написание  ДОМАШНЕГО адреса  </a:t>
            </a:r>
            <a:br>
              <a:rPr lang="ru-RU" sz="5400" dirty="0"/>
            </a:b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9920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43192" cy="972026"/>
          </a:xfrm>
        </p:spPr>
        <p:txBody>
          <a:bodyPr/>
          <a:lstStyle/>
          <a:p>
            <a:pPr algn="ctr"/>
            <a:r>
              <a:rPr lang="ru-RU" dirty="0"/>
              <a:t>НАЙДИ   ОШИБКУ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74" y="1412776"/>
            <a:ext cx="8318948" cy="4680520"/>
          </a:xfrm>
        </p:spPr>
      </p:pic>
      <p:sp>
        <p:nvSpPr>
          <p:cNvPr id="3" name="TextBox 2"/>
          <p:cNvSpPr txBox="1"/>
          <p:nvPr/>
        </p:nvSpPr>
        <p:spPr>
          <a:xfrm>
            <a:off x="2483768" y="263691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Arial Black" pitchFamily="34" charset="0"/>
              </a:rPr>
              <a:t>184142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0" y="522920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Arial Black" pitchFamily="34" charset="0"/>
              </a:rPr>
              <a:t>149045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32040" y="4005064"/>
            <a:ext cx="32614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Московская  обл., г. Химки,</a:t>
            </a:r>
          </a:p>
          <a:p>
            <a:r>
              <a:rPr lang="ru-RU" b="1" dirty="0">
                <a:solidFill>
                  <a:srgbClr val="FF0000"/>
                </a:solidFill>
              </a:rPr>
              <a:t>ул. Пушкина, д. 47,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кор. 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25998" y="3358733"/>
            <a:ext cx="19472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Иванов</a:t>
            </a:r>
            <a:r>
              <a:rPr lang="ru-RU" b="1" dirty="0">
                <a:solidFill>
                  <a:srgbClr val="00B0F0"/>
                </a:solidFill>
              </a:rPr>
              <a:t>у</a:t>
            </a:r>
            <a:r>
              <a:rPr lang="ru-RU" b="1" dirty="0">
                <a:solidFill>
                  <a:srgbClr val="FF0000"/>
                </a:solidFill>
              </a:rPr>
              <a:t>   П.  А.</a:t>
            </a:r>
            <a:br>
              <a:rPr lang="ru-RU" b="1" dirty="0">
                <a:solidFill>
                  <a:srgbClr val="FF0000"/>
                </a:solidFill>
              </a:rPr>
            </a:b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8403" y="1700808"/>
            <a:ext cx="21992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Мурманская обл.,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г. Ковдор, ул.</a:t>
            </a:r>
          </a:p>
          <a:p>
            <a:r>
              <a:rPr lang="ru-RU" b="1" dirty="0">
                <a:solidFill>
                  <a:srgbClr val="FF0000"/>
                </a:solidFill>
              </a:rPr>
              <a:t>Ленина, д. 21,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06082" y="1331476"/>
            <a:ext cx="1858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Петров</a:t>
            </a:r>
            <a:r>
              <a:rPr lang="ru-RU" b="1" dirty="0">
                <a:solidFill>
                  <a:srgbClr val="00B0F0"/>
                </a:solidFill>
              </a:rPr>
              <a:t>а</a:t>
            </a:r>
            <a:r>
              <a:rPr lang="ru-RU" b="1" dirty="0">
                <a:solidFill>
                  <a:srgbClr val="FF0000"/>
                </a:solidFill>
              </a:rPr>
              <a:t>  И.  П.</a:t>
            </a:r>
            <a:endParaRPr lang="ru-RU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1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43192" cy="972026"/>
          </a:xfrm>
        </p:spPr>
        <p:txBody>
          <a:bodyPr/>
          <a:lstStyle/>
          <a:p>
            <a:pPr algn="ctr"/>
            <a:r>
              <a:rPr lang="ru-RU" dirty="0"/>
              <a:t>НАЙДИ   ОШИБКУ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74" y="1412776"/>
            <a:ext cx="8318948" cy="4680520"/>
          </a:xfrm>
        </p:spPr>
      </p:pic>
      <p:sp>
        <p:nvSpPr>
          <p:cNvPr id="3" name="TextBox 2"/>
          <p:cNvSpPr txBox="1"/>
          <p:nvPr/>
        </p:nvSpPr>
        <p:spPr>
          <a:xfrm>
            <a:off x="2483768" y="263691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Arial Black" pitchFamily="34" charset="0"/>
              </a:rPr>
              <a:t>184142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0" y="522920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Arial Black" pitchFamily="34" charset="0"/>
              </a:rPr>
              <a:t>149045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32040" y="4005064"/>
            <a:ext cx="32614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Московская  обл., г. Химки,</a:t>
            </a:r>
          </a:p>
          <a:p>
            <a:r>
              <a:rPr lang="ru-RU" b="1" dirty="0">
                <a:solidFill>
                  <a:srgbClr val="FF0000"/>
                </a:solidFill>
              </a:rPr>
              <a:t>ул. Ленина, д. 47,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 err="1">
                <a:solidFill>
                  <a:srgbClr val="FF0000"/>
                </a:solidFill>
              </a:rPr>
              <a:t>кор</a:t>
            </a:r>
            <a:r>
              <a:rPr lang="ru-RU" b="1" dirty="0">
                <a:solidFill>
                  <a:srgbClr val="FF0000"/>
                </a:solidFill>
              </a:rPr>
              <a:t>. 4, кв.231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25998" y="3358733"/>
            <a:ext cx="19472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Иванов</a:t>
            </a:r>
            <a:r>
              <a:rPr lang="ru-RU" b="1" dirty="0">
                <a:solidFill>
                  <a:srgbClr val="00B0F0"/>
                </a:solidFill>
              </a:rPr>
              <a:t>у</a:t>
            </a:r>
            <a:r>
              <a:rPr lang="ru-RU" b="1" dirty="0">
                <a:solidFill>
                  <a:srgbClr val="FF0000"/>
                </a:solidFill>
              </a:rPr>
              <a:t>   П.  А.</a:t>
            </a:r>
            <a:br>
              <a:rPr lang="ru-RU" b="1" dirty="0">
                <a:solidFill>
                  <a:srgbClr val="FF0000"/>
                </a:solidFill>
              </a:rPr>
            </a:b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8403" y="1700808"/>
            <a:ext cx="25054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Мурманская обл.,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г. Ковдор, ул.</a:t>
            </a:r>
          </a:p>
          <a:p>
            <a:r>
              <a:rPr lang="ru-RU" b="1" dirty="0">
                <a:solidFill>
                  <a:srgbClr val="FF0000"/>
                </a:solidFill>
              </a:rPr>
              <a:t>Кошица, д. 21, кв. 63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06082" y="1331476"/>
            <a:ext cx="1858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Петров</a:t>
            </a:r>
            <a:r>
              <a:rPr lang="ru-RU" b="1" dirty="0">
                <a:solidFill>
                  <a:srgbClr val="00B0F0"/>
                </a:solidFill>
              </a:rPr>
              <a:t>а</a:t>
            </a:r>
            <a:r>
              <a:rPr lang="ru-RU" b="1" dirty="0">
                <a:solidFill>
                  <a:srgbClr val="FF0000"/>
                </a:solidFill>
              </a:rPr>
              <a:t>  И.  П.</a:t>
            </a:r>
            <a:endParaRPr lang="ru-RU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63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9A090B-18ED-9576-6F3A-21B8B8D90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718"/>
            <a:ext cx="8435280" cy="1371600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Что такое </a:t>
            </a:r>
            <a:br>
              <a:rPr lang="ru-RU" dirty="0"/>
            </a:br>
            <a:r>
              <a:rPr lang="ru-RU" dirty="0"/>
              <a:t>«домашний  адрес»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D019E4-68F0-3770-44EF-687159060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708920"/>
            <a:ext cx="8291264" cy="3417243"/>
          </a:xfrm>
        </p:spPr>
        <p:txBody>
          <a:bodyPr>
            <a:normAutofit/>
          </a:bodyPr>
          <a:lstStyle/>
          <a:p>
            <a:r>
              <a:rPr lang="ru-RU" sz="4800" b="1" dirty="0">
                <a:solidFill>
                  <a:srgbClr val="FF0000"/>
                </a:solidFill>
                <a:effectLst/>
                <a:latin typeface="Arial Black" panose="020B0A04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Домашний адрес</a:t>
            </a:r>
            <a:r>
              <a:rPr lang="ru-RU" sz="4800" dirty="0">
                <a:solidFill>
                  <a:srgbClr val="FF0000"/>
                </a:solidFill>
                <a:effectLst/>
                <a:latin typeface="Arial Black" panose="020B0A04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4800" dirty="0">
                <a:effectLst/>
                <a:latin typeface="Arial Black" panose="020B0A04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– точное указание места жительства человека.</a:t>
            </a:r>
            <a:endParaRPr lang="ru-RU" sz="4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856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BA5CCE-C117-4410-8A3D-6B1E79D96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52718"/>
            <a:ext cx="8147247" cy="828010"/>
          </a:xfrm>
        </p:spPr>
        <p:txBody>
          <a:bodyPr/>
          <a:lstStyle/>
          <a:p>
            <a:pPr algn="ctr"/>
            <a:r>
              <a:rPr lang="ru-RU" dirty="0"/>
              <a:t>Название страны</a:t>
            </a:r>
          </a:p>
        </p:txBody>
      </p:sp>
      <p:pic>
        <p:nvPicPr>
          <p:cNvPr id="8" name="Объект 7" descr="Изображение выглядит как карта, текст, атлас&#10;&#10;Автоматически созданное описание">
            <a:extLst>
              <a:ext uri="{FF2B5EF4-FFF2-40B4-BE49-F238E27FC236}">
                <a16:creationId xmlns:a16="http://schemas.microsoft.com/office/drawing/2014/main" id="{B353D1D7-12BB-D4BC-19D2-11BB791269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80728"/>
            <a:ext cx="8949726" cy="4896544"/>
          </a:xfrm>
        </p:spPr>
      </p:pic>
      <p:sp>
        <p:nvSpPr>
          <p:cNvPr id="6" name="Стрелка: вниз 5">
            <a:extLst>
              <a:ext uri="{FF2B5EF4-FFF2-40B4-BE49-F238E27FC236}">
                <a16:creationId xmlns:a16="http://schemas.microsoft.com/office/drawing/2014/main" id="{73D45FA4-0658-4385-85BD-03BFC2E02457}"/>
              </a:ext>
            </a:extLst>
          </p:cNvPr>
          <p:cNvSpPr/>
          <p:nvPr/>
        </p:nvSpPr>
        <p:spPr>
          <a:xfrm rot="5400000">
            <a:off x="3239852" y="1448780"/>
            <a:ext cx="360040" cy="1152128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45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BA5CCE-C117-4410-8A3D-6B1E79D96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52718"/>
            <a:ext cx="8147247" cy="828010"/>
          </a:xfrm>
        </p:spPr>
        <p:txBody>
          <a:bodyPr/>
          <a:lstStyle/>
          <a:p>
            <a:pPr algn="ctr"/>
            <a:r>
              <a:rPr lang="ru-RU" dirty="0"/>
              <a:t>Название области</a:t>
            </a:r>
          </a:p>
        </p:txBody>
      </p:sp>
      <p:pic>
        <p:nvPicPr>
          <p:cNvPr id="7" name="Объект 6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B18D8277-4548-4162-996E-31349BCD76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015682"/>
            <a:ext cx="7551575" cy="5425557"/>
          </a:xfrm>
        </p:spPr>
      </p:pic>
    </p:spTree>
    <p:extLst>
      <p:ext uri="{BB962C8B-B14F-4D97-AF65-F5344CB8AC3E}">
        <p14:creationId xmlns:p14="http://schemas.microsoft.com/office/powerpoint/2010/main" val="383933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BA5CCE-C117-4410-8A3D-6B1E79D96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52718"/>
            <a:ext cx="8147247" cy="828010"/>
          </a:xfrm>
        </p:spPr>
        <p:txBody>
          <a:bodyPr/>
          <a:lstStyle/>
          <a:p>
            <a:pPr algn="ctr"/>
            <a:r>
              <a:rPr lang="ru-RU" dirty="0"/>
              <a:t>Название  города</a:t>
            </a:r>
          </a:p>
        </p:txBody>
      </p:sp>
      <p:pic>
        <p:nvPicPr>
          <p:cNvPr id="5" name="Объект 4" descr="Изображение выглядит как текст, карта&#10;&#10;Автоматически созданное описание">
            <a:extLst>
              <a:ext uri="{FF2B5EF4-FFF2-40B4-BE49-F238E27FC236}">
                <a16:creationId xmlns:a16="http://schemas.microsoft.com/office/drawing/2014/main" id="{06321477-EFEC-40CF-B2D4-AC06351D04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986268"/>
            <a:ext cx="6984776" cy="5563172"/>
          </a:xfrm>
        </p:spPr>
      </p:pic>
    </p:spTree>
    <p:extLst>
      <p:ext uri="{BB962C8B-B14F-4D97-AF65-F5344CB8AC3E}">
        <p14:creationId xmlns:p14="http://schemas.microsoft.com/office/powerpoint/2010/main" val="2733627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BA5CCE-C117-4410-8A3D-6B1E79D96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52718"/>
            <a:ext cx="8147247" cy="828010"/>
          </a:xfrm>
        </p:spPr>
        <p:txBody>
          <a:bodyPr/>
          <a:lstStyle/>
          <a:p>
            <a:pPr algn="ctr"/>
            <a:r>
              <a:rPr lang="ru-RU" dirty="0"/>
              <a:t>Название  улицы</a:t>
            </a:r>
          </a:p>
        </p:txBody>
      </p:sp>
      <p:pic>
        <p:nvPicPr>
          <p:cNvPr id="6" name="Объект 5" descr="Изображение выглядит как дорога, здание, улица, внешний&#10;&#10;Автоматически созданное описание">
            <a:extLst>
              <a:ext uri="{FF2B5EF4-FFF2-40B4-BE49-F238E27FC236}">
                <a16:creationId xmlns:a16="http://schemas.microsoft.com/office/drawing/2014/main" id="{0BD18EE0-F4BC-443F-B3A3-13023072CE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47" y="980728"/>
            <a:ext cx="8183561" cy="5400600"/>
          </a:xfrm>
        </p:spPr>
      </p:pic>
    </p:spTree>
    <p:extLst>
      <p:ext uri="{BB962C8B-B14F-4D97-AF65-F5344CB8AC3E}">
        <p14:creationId xmlns:p14="http://schemas.microsoft.com/office/powerpoint/2010/main" val="1997077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BA5CCE-C117-4410-8A3D-6B1E79D96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52718"/>
            <a:ext cx="8147247" cy="828010"/>
          </a:xfrm>
        </p:spPr>
        <p:txBody>
          <a:bodyPr/>
          <a:lstStyle/>
          <a:p>
            <a:pPr algn="ctr"/>
            <a:r>
              <a:rPr lang="ru-RU" dirty="0"/>
              <a:t>Номер  дома  и  корпуса</a:t>
            </a:r>
          </a:p>
        </p:txBody>
      </p:sp>
      <p:pic>
        <p:nvPicPr>
          <p:cNvPr id="7" name="Объект 6" descr="Изображение выглядит как строительство, на открытом воздухе, небо, башня&#10;&#10;Автоматически созданное описание">
            <a:extLst>
              <a:ext uri="{FF2B5EF4-FFF2-40B4-BE49-F238E27FC236}">
                <a16:creationId xmlns:a16="http://schemas.microsoft.com/office/drawing/2014/main" id="{8C40D2B5-D31A-C6CA-D555-C0D95495C6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03" y="980728"/>
            <a:ext cx="7548237" cy="5584899"/>
          </a:xfrm>
        </p:spPr>
      </p:pic>
    </p:spTree>
    <p:extLst>
      <p:ext uri="{BB962C8B-B14F-4D97-AF65-F5344CB8AC3E}">
        <p14:creationId xmlns:p14="http://schemas.microsoft.com/office/powerpoint/2010/main" val="3637568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BA5CCE-C117-4410-8A3D-6B1E79D96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52718"/>
            <a:ext cx="8147247" cy="828010"/>
          </a:xfrm>
        </p:spPr>
        <p:txBody>
          <a:bodyPr/>
          <a:lstStyle/>
          <a:p>
            <a:pPr algn="ctr"/>
            <a:r>
              <a:rPr lang="ru-RU" dirty="0"/>
              <a:t>Номер  квартиры</a:t>
            </a:r>
          </a:p>
        </p:txBody>
      </p:sp>
      <p:pic>
        <p:nvPicPr>
          <p:cNvPr id="6" name="Объект 5" descr="Изображение выглядит как внутренний, маленький, здание, комната&#10;&#10;Автоматически созданное описание">
            <a:extLst>
              <a:ext uri="{FF2B5EF4-FFF2-40B4-BE49-F238E27FC236}">
                <a16:creationId xmlns:a16="http://schemas.microsoft.com/office/drawing/2014/main" id="{F58F3F57-0AA5-477D-AFBD-1C2F3C4751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052736"/>
            <a:ext cx="7128792" cy="5346594"/>
          </a:xfrm>
        </p:spPr>
      </p:pic>
    </p:spTree>
    <p:extLst>
      <p:ext uri="{BB962C8B-B14F-4D97-AF65-F5344CB8AC3E}">
        <p14:creationId xmlns:p14="http://schemas.microsoft.com/office/powerpoint/2010/main" val="326692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595</Words>
  <Application>Microsoft Office PowerPoint</Application>
  <PresentationFormat>Экран (4:3)</PresentationFormat>
  <Paragraphs>98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4" baseType="lpstr">
      <vt:lpstr>Arial</vt:lpstr>
      <vt:lpstr>Arial Black</vt:lpstr>
      <vt:lpstr>Главная</vt:lpstr>
      <vt:lpstr>Почтальон</vt:lpstr>
      <vt:lpstr>Написание  ДОМАШНЕГО адреса   </vt:lpstr>
      <vt:lpstr>Что такое  «домашний  адрес»</vt:lpstr>
      <vt:lpstr>Название страны</vt:lpstr>
      <vt:lpstr>Название области</vt:lpstr>
      <vt:lpstr>Название  города</vt:lpstr>
      <vt:lpstr>Название  улицы</vt:lpstr>
      <vt:lpstr>Номер  дома  и  корпуса</vt:lpstr>
      <vt:lpstr>Номер  квартиры</vt:lpstr>
      <vt:lpstr>Индекс -  номер почтового отделения</vt:lpstr>
      <vt:lpstr>Из  чего  состоит  адрес</vt:lpstr>
      <vt:lpstr>Адрес  на  конверте</vt:lpstr>
      <vt:lpstr>Правила написания адреса                  на  конверте</vt:lpstr>
      <vt:lpstr>Адрес  на  конверте</vt:lpstr>
      <vt:lpstr>Правила написания адреса                  на  конверте</vt:lpstr>
      <vt:lpstr>Правила написания адреса                  на  конверте</vt:lpstr>
      <vt:lpstr>Адрес  на  конверте</vt:lpstr>
      <vt:lpstr>НАЙДИ   ОШИБКУ</vt:lpstr>
      <vt:lpstr>НАЙДИ   ОШИБКУ</vt:lpstr>
      <vt:lpstr>НАЙДИ   ОШИБКУ</vt:lpstr>
      <vt:lpstr>НАЙДИ   ОШИБКУ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Почтальон</dc:title>
  <dc:creator>Михаил Шиловский</dc:creator>
  <cp:lastModifiedBy>Михаил Шиловский</cp:lastModifiedBy>
  <cp:revision>1</cp:revision>
  <dcterms:created xsi:type="dcterms:W3CDTF">2020-02-12T21:18:41Z</dcterms:created>
  <dcterms:modified xsi:type="dcterms:W3CDTF">2024-11-17T16:43:21Z</dcterms:modified>
</cp:coreProperties>
</file>