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4"/>
  </p:notesMasterIdLst>
  <p:sldIdLst>
    <p:sldId id="301" r:id="rId2"/>
    <p:sldId id="302" r:id="rId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F64"/>
    <a:srgbClr val="0543AF"/>
    <a:srgbClr val="04A2A5"/>
    <a:srgbClr val="229E86"/>
    <a:srgbClr val="A577AD"/>
    <a:srgbClr val="29F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5848" autoAdjust="0"/>
  </p:normalViewPr>
  <p:slideViewPr>
    <p:cSldViewPr snapToGrid="0">
      <p:cViewPr>
        <p:scale>
          <a:sx n="97" d="100"/>
          <a:sy n="97" d="100"/>
        </p:scale>
        <p:origin x="-9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1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E7569-2E20-4E6C-85D3-CF7D753BABB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C4B63-708D-4C39-8E52-14A1C65B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6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C4B63-708D-4C39-8E52-14A1C65B22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0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C4B63-708D-4C39-8E52-14A1C65B22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0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2D050F-3596-BF86-ACE1-A85074527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C21FEF7-E7DD-C698-F034-729D4073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DD8068-4132-BCEB-4E00-A25E5AEF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833A85-E3E2-CA58-35F5-88624433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079E0F-D425-4390-00D5-50147F21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0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BD974-93E9-B3E6-7DA8-926D1F46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303848-1E29-7B7D-55CB-11781C790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73766A-0612-27FC-E0FD-4EDFB157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5B9669-0FB4-852F-0B66-0CB9A447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EBD118-C215-DA0C-0F58-F1AEA1AF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9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BFBDB9C-73AC-4717-B809-595F01366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8BA7B52-994B-5885-B475-AA87FB2F0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4BBE50-72B3-1010-F323-E377059D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223C60-4548-C69F-0085-D5A3F5DC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256DA6-4BF0-0D48-1A4E-685B382B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6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75B48-0F46-4E82-6BB9-00B1DEA6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18B69F-E428-06AB-1151-DEAE41519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C7F9B7-9C2A-316A-64C9-BD0765AD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E77AB5-2FF5-DEF5-C99E-4E7C7898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67F1AD-D07F-1F9D-D3AA-84B5E6C3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8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7F240C-CFCF-EB08-C931-54F9DFC2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B44C9EE-C972-9CB7-7FA7-79DB2FBE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659673-FC76-E32B-5773-F68B6AD8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7AB324-DD3E-9844-AAE5-811C256A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0D10CB-6337-85DF-6E32-81F150DF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0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CB70C6-1E0E-FAB0-EDCE-E4C4C7DD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AAB81F-A622-A3A8-9EC6-A8DFE9B6C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2E023E9-514C-1C55-D83D-4218D42A3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C50048-DDDB-B661-191C-767CB1C7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C054B32-8500-0B84-7769-586A465E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750205-3668-E0C5-FF0F-D1308537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0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89B754-5490-04B0-B9E0-628B9AB2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F44BD5-038B-D68B-F98B-B705B32A6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6DC88CC-0AE8-49EA-8440-D05E094B1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69A5A4C-834E-386E-204A-4367D545D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427F2DD-3755-29B5-6E40-465959672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50800E8-F698-3FA4-98BA-8EF21EBF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9B33994-EB8A-CB7B-ADE0-3B833C22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F6C062F-C7C6-E516-8F9E-8D14F721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6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A52001-8E4E-28A2-95DF-F18A5A1C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416E843-0861-7E99-A662-6A71CBBA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8762F98-B8CB-CE1F-C94B-B2383098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018C82D-12F7-E0FA-F4F9-47ED4BB0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8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6A97D09-A4D1-EFD9-67C0-7A29C5EF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5E921C-17A4-5F67-5F6B-C4E10FCB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6CE8998-E8C7-BF55-CA1E-0053C894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2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88CB94-5548-EF81-A9AC-C5AF3605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F81BDE-47AB-FCCE-9565-E8D5C121F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5AE953B-5AB3-FBFA-120B-B9C467364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5822099-AC38-AF87-67EA-295CF259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08A2B8C-8E54-950E-B8ED-92D3FBEE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9CA6AE4-3C38-DF3B-2EDA-73F80702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DC4764-3E45-9FCF-57B8-E6EB0F0B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F306833-3A10-5A28-E902-1193FB112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40B4D4C-25FE-6063-C9E3-6D35E55C1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F7A449-1924-5977-7625-6DC4A5B0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208971-311D-FCD1-A147-26D570A7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8469023-DCD4-08B6-ACCD-ABD02503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8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716041-3E14-09A8-F05B-641475A8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65462DB-6824-2360-D470-B1894B335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AC2718-AE80-8F91-FF75-0E3506155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1BC6-E241-4DDE-ADBA-52D303B869D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3746AA-B3FF-2817-A947-04C920088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064563-913A-0A6B-81FA-C9E9711CE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2B465-BDD5-4AD6-AE48-491DFB179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3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671"/>
            <a:ext cx="12192000" cy="460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638A95-A3F2-D7B8-EAE4-B2B451F882C8}"/>
              </a:ext>
            </a:extLst>
          </p:cNvPr>
          <p:cNvSpPr txBox="1">
            <a:spLocks/>
          </p:cNvSpPr>
          <p:nvPr/>
        </p:nvSpPr>
        <p:spPr>
          <a:xfrm>
            <a:off x="809897" y="3222171"/>
            <a:ext cx="11025053" cy="14282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9E1F64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F05CE9-2A83-4B63-9748-ABD757FC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945" y="4678874"/>
            <a:ext cx="7594055" cy="12738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7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0"/>
    </mc:Choice>
    <mc:Fallback xmlns="">
      <p:transition spd="slow" advTm="52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3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0"/>
    </mc:Choice>
    <mc:Fallback xmlns="">
      <p:transition spd="slow" advTm="5290"/>
    </mc:Fallback>
  </mc:AlternateContent>
</p:sld>
</file>

<file path=ppt/theme/theme1.xml><?xml version="1.0" encoding="utf-8"?>
<a:theme xmlns:a="http://schemas.openxmlformats.org/drawingml/2006/main" name="Тема Offic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2</Words>
  <Application>Microsoft Office PowerPoint</Application>
  <PresentationFormat>Произвольный</PresentationFormat>
  <Paragraphs>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Графская</dc:creator>
  <cp:lastModifiedBy>new</cp:lastModifiedBy>
  <cp:revision>175</cp:revision>
  <cp:lastPrinted>2022-03-14T08:54:24Z</cp:lastPrinted>
  <dcterms:created xsi:type="dcterms:W3CDTF">2022-03-09T09:22:11Z</dcterms:created>
  <dcterms:modified xsi:type="dcterms:W3CDTF">2024-10-31T10:40:54Z</dcterms:modified>
</cp:coreProperties>
</file>