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65" r:id="rId4"/>
    <p:sldId id="267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F140B-5958-431B-9BA3-29DF90AB9154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02D2A-7B6D-44FD-9475-D9563F4F1A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807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Обложка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02D2A-7B6D-44FD-9475-D9563F4F1A8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639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2647-D4AF-4ADF-B2EA-EDD1977A2B26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BEF-63A6-4FA4-9006-CB4D988C2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2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2647-D4AF-4ADF-B2EA-EDD1977A2B26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BEF-63A6-4FA4-9006-CB4D988C2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2647-D4AF-4ADF-B2EA-EDD1977A2B26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BEF-63A6-4FA4-9006-CB4D988C2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24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2647-D4AF-4ADF-B2EA-EDD1977A2B26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BEF-63A6-4FA4-9006-CB4D988C2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39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2647-D4AF-4ADF-B2EA-EDD1977A2B26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BEF-63A6-4FA4-9006-CB4D988C2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30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2647-D4AF-4ADF-B2EA-EDD1977A2B26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BEF-63A6-4FA4-9006-CB4D988C2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09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2647-D4AF-4ADF-B2EA-EDD1977A2B26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BEF-63A6-4FA4-9006-CB4D988C2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8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2647-D4AF-4ADF-B2EA-EDD1977A2B26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BEF-63A6-4FA4-9006-CB4D988C2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6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2647-D4AF-4ADF-B2EA-EDD1977A2B26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BEF-63A6-4FA4-9006-CB4D988C2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67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2647-D4AF-4ADF-B2EA-EDD1977A2B26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BEF-63A6-4FA4-9006-CB4D988C2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44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2647-D4AF-4ADF-B2EA-EDD1977A2B26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8BEF-63A6-4FA4-9006-CB4D988C2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14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22647-D4AF-4ADF-B2EA-EDD1977A2B26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F8BEF-63A6-4FA4-9006-CB4D988C2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69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7271" y="1447931"/>
            <a:ext cx="6746003" cy="4681057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8019" y="1502595"/>
            <a:ext cx="3723479" cy="1220228"/>
          </a:xfrm>
        </p:spPr>
        <p:txBody>
          <a:bodyPr>
            <a:noAutofit/>
          </a:bodyPr>
          <a:lstStyle/>
          <a:p>
            <a:pPr algn="l"/>
            <a:r>
              <a:rPr lang="ru-RU" sz="1800" dirty="0"/>
              <a:t>Название субъекта РФ, </a:t>
            </a:r>
            <a:br>
              <a:rPr lang="ru-RU" sz="1800" dirty="0"/>
            </a:br>
            <a:r>
              <a:rPr lang="ru-RU" sz="1800" dirty="0"/>
              <a:t>на территории которого</a:t>
            </a:r>
            <a:br>
              <a:rPr lang="ru-RU" sz="1800" dirty="0"/>
            </a:br>
            <a:r>
              <a:rPr lang="ru-RU" sz="1800" dirty="0"/>
              <a:t>образовательная организация функционирует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0563" y="440203"/>
            <a:ext cx="4493613" cy="349895"/>
          </a:xfrm>
        </p:spPr>
        <p:txBody>
          <a:bodyPr>
            <a:normAutofit/>
          </a:bodyPr>
          <a:lstStyle/>
          <a:p>
            <a:pPr algn="l"/>
            <a:r>
              <a:rPr lang="ru-RU" sz="1800" dirty="0">
                <a:latin typeface="+mj-lt"/>
                <a:ea typeface="+mj-ea"/>
                <a:cs typeface="+mj-cs"/>
              </a:rPr>
              <a:t>Название образовательной организации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37271" y="2389551"/>
            <a:ext cx="6584589" cy="14695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/>
              <a:t>Фотография фасада здания</a:t>
            </a:r>
          </a:p>
          <a:p>
            <a:r>
              <a:rPr lang="ru-RU" sz="2000" dirty="0"/>
              <a:t>образовательной организации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75" y="138397"/>
            <a:ext cx="2477312" cy="1023830"/>
          </a:xfrm>
          <a:prstGeom prst="rect">
            <a:avLst/>
          </a:prstGeom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8278019" y="4358813"/>
            <a:ext cx="3723479" cy="3498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b="1" dirty="0">
                <a:latin typeface="+mj-lt"/>
                <a:ea typeface="+mj-ea"/>
                <a:cs typeface="+mj-cs"/>
              </a:rPr>
              <a:t>Название номинации конкурса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8278019" y="5800274"/>
            <a:ext cx="3723479" cy="845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u="sng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ссылка на сайт </a:t>
            </a:r>
            <a:br>
              <a:rPr lang="ru-RU" sz="1800" u="sng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</a:br>
            <a:r>
              <a:rPr lang="ru-RU" sz="1800" u="sng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образовательной организации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8278018" y="3218383"/>
            <a:ext cx="3723479" cy="5700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>
                <a:latin typeface="+mj-lt"/>
                <a:ea typeface="+mj-ea"/>
                <a:cs typeface="+mj-cs"/>
              </a:rPr>
              <a:t>Категория  (категории) обучающихся с ОВЗ (название)</a:t>
            </a:r>
          </a:p>
        </p:txBody>
      </p:sp>
    </p:spTree>
    <p:extLst>
      <p:ext uri="{BB962C8B-B14F-4D97-AF65-F5344CB8AC3E}">
        <p14:creationId xmlns:p14="http://schemas.microsoft.com/office/powerpoint/2010/main" val="300716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183912" y="5319352"/>
            <a:ext cx="4278650" cy="6732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/>
              <a:t>Дизайн-проект конкурсного помещения (при необходимости несколько слайдов). Компоновка картинок дана примерно.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13835" y="282733"/>
            <a:ext cx="10614136" cy="610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/>
              <a:t>Название конкурсного помещения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0984" y="1110344"/>
            <a:ext cx="5659032" cy="3991511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60F5745-B894-C92D-27E7-9101BEB77343}"/>
              </a:ext>
            </a:extLst>
          </p:cNvPr>
          <p:cNvSpPr/>
          <p:nvPr/>
        </p:nvSpPr>
        <p:spPr>
          <a:xfrm>
            <a:off x="6220903" y="1110343"/>
            <a:ext cx="5659032" cy="3991511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3B8C336-EA7C-20B9-8271-584EC95857D0}"/>
              </a:ext>
            </a:extLst>
          </p:cNvPr>
          <p:cNvSpPr txBox="1">
            <a:spLocks/>
          </p:cNvSpPr>
          <p:nvPr/>
        </p:nvSpPr>
        <p:spPr>
          <a:xfrm>
            <a:off x="183912" y="5992642"/>
            <a:ext cx="4278650" cy="673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xmlns="" id="{1A4C5C6F-635A-8A8A-3E97-4AB46C2FD37E}"/>
              </a:ext>
            </a:extLst>
          </p:cNvPr>
          <p:cNvSpPr txBox="1">
            <a:spLocks/>
          </p:cNvSpPr>
          <p:nvPr/>
        </p:nvSpPr>
        <p:spPr>
          <a:xfrm>
            <a:off x="2653852" y="2689944"/>
            <a:ext cx="1312612" cy="687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/>
              <a:t>Картинка 1</a:t>
            </a:r>
          </a:p>
        </p:txBody>
      </p:sp>
      <p:sp>
        <p:nvSpPr>
          <p:cNvPr id="13" name="Подзаголовок 2">
            <a:extLst>
              <a:ext uri="{FF2B5EF4-FFF2-40B4-BE49-F238E27FC236}">
                <a16:creationId xmlns:a16="http://schemas.microsoft.com/office/drawing/2014/main" xmlns="" id="{685846C2-EF09-801B-580B-DA206B04CC23}"/>
              </a:ext>
            </a:extLst>
          </p:cNvPr>
          <p:cNvSpPr txBox="1">
            <a:spLocks/>
          </p:cNvSpPr>
          <p:nvPr/>
        </p:nvSpPr>
        <p:spPr>
          <a:xfrm>
            <a:off x="8225536" y="2689944"/>
            <a:ext cx="1312612" cy="687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/>
              <a:t>Картинка 2</a:t>
            </a:r>
          </a:p>
        </p:txBody>
      </p:sp>
    </p:spTree>
    <p:extLst>
      <p:ext uri="{BB962C8B-B14F-4D97-AF65-F5344CB8AC3E}">
        <p14:creationId xmlns:p14="http://schemas.microsoft.com/office/powerpoint/2010/main" val="268067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xmlns="" id="{DA14FEEE-3D87-C860-AF71-6D72CE2526A7}"/>
              </a:ext>
            </a:extLst>
          </p:cNvPr>
          <p:cNvSpPr txBox="1">
            <a:spLocks/>
          </p:cNvSpPr>
          <p:nvPr/>
        </p:nvSpPr>
        <p:spPr>
          <a:xfrm>
            <a:off x="269256" y="5831416"/>
            <a:ext cx="4278650" cy="6732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/>
              <a:t>Фотографии конкурсного помещения</a:t>
            </a:r>
            <a:br>
              <a:rPr lang="ru-RU" sz="1800" dirty="0"/>
            </a:br>
            <a:r>
              <a:rPr lang="ru-RU" sz="1800" dirty="0"/>
              <a:t>(при необходимости несколько слайдов). Компоновка дана примерно.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9A14CEF4-4F0A-0DAB-FAA6-8F33353362C0}"/>
              </a:ext>
            </a:extLst>
          </p:cNvPr>
          <p:cNvSpPr/>
          <p:nvPr/>
        </p:nvSpPr>
        <p:spPr>
          <a:xfrm>
            <a:off x="310984" y="1110344"/>
            <a:ext cx="5659032" cy="3991511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653D88E7-C243-6D22-3CF0-A50BC15D5E64}"/>
              </a:ext>
            </a:extLst>
          </p:cNvPr>
          <p:cNvSpPr/>
          <p:nvPr/>
        </p:nvSpPr>
        <p:spPr>
          <a:xfrm>
            <a:off x="6220903" y="1110343"/>
            <a:ext cx="5659032" cy="3991511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дзаголовок 2">
            <a:extLst>
              <a:ext uri="{FF2B5EF4-FFF2-40B4-BE49-F238E27FC236}">
                <a16:creationId xmlns:a16="http://schemas.microsoft.com/office/drawing/2014/main" xmlns="" id="{5FF12EE1-8CC4-77FD-55F1-3EF0C727760F}"/>
              </a:ext>
            </a:extLst>
          </p:cNvPr>
          <p:cNvSpPr txBox="1">
            <a:spLocks/>
          </p:cNvSpPr>
          <p:nvPr/>
        </p:nvSpPr>
        <p:spPr>
          <a:xfrm>
            <a:off x="2454716" y="2762478"/>
            <a:ext cx="1312612" cy="687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/>
              <a:t>Картинка 1</a:t>
            </a:r>
          </a:p>
        </p:txBody>
      </p:sp>
      <p:sp>
        <p:nvSpPr>
          <p:cNvPr id="17" name="Подзаголовок 2">
            <a:extLst>
              <a:ext uri="{FF2B5EF4-FFF2-40B4-BE49-F238E27FC236}">
                <a16:creationId xmlns:a16="http://schemas.microsoft.com/office/drawing/2014/main" xmlns="" id="{C2CE0527-47E5-8E1A-E936-0011D4BD677A}"/>
              </a:ext>
            </a:extLst>
          </p:cNvPr>
          <p:cNvSpPr txBox="1">
            <a:spLocks/>
          </p:cNvSpPr>
          <p:nvPr/>
        </p:nvSpPr>
        <p:spPr>
          <a:xfrm>
            <a:off x="8286556" y="2762478"/>
            <a:ext cx="1312612" cy="687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/>
              <a:t>Картинка </a:t>
            </a:r>
            <a:r>
              <a:rPr lang="en-US" sz="1800" dirty="0"/>
              <a:t>2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351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xmlns="" id="{DA14FEEE-3D87-C860-AF71-6D72CE2526A7}"/>
              </a:ext>
            </a:extLst>
          </p:cNvPr>
          <p:cNvSpPr txBox="1">
            <a:spLocks/>
          </p:cNvSpPr>
          <p:nvPr/>
        </p:nvSpPr>
        <p:spPr>
          <a:xfrm>
            <a:off x="269256" y="5831416"/>
            <a:ext cx="4278650" cy="6732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/>
              <a:t>Фотографии конкурсного помещения</a:t>
            </a:r>
            <a:br>
              <a:rPr lang="ru-RU" sz="1800" dirty="0"/>
            </a:br>
            <a:r>
              <a:rPr lang="ru-RU" sz="1800" dirty="0"/>
              <a:t>(при необходимости несколько слайдов). Компоновка дана примерно.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9A14CEF4-4F0A-0DAB-FAA6-8F33353362C0}"/>
              </a:ext>
            </a:extLst>
          </p:cNvPr>
          <p:cNvSpPr/>
          <p:nvPr/>
        </p:nvSpPr>
        <p:spPr>
          <a:xfrm>
            <a:off x="310984" y="1110344"/>
            <a:ext cx="5659032" cy="3991511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xmlns="" id="{438B3684-AF37-4484-378D-5DA179EBAE3E}"/>
              </a:ext>
            </a:extLst>
          </p:cNvPr>
          <p:cNvSpPr txBox="1">
            <a:spLocks/>
          </p:cNvSpPr>
          <p:nvPr/>
        </p:nvSpPr>
        <p:spPr>
          <a:xfrm>
            <a:off x="2653852" y="2689944"/>
            <a:ext cx="486648" cy="3255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/>
              <a:t>до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D04D637-C65B-31FC-9D90-8E5EB673F3EF}"/>
              </a:ext>
            </a:extLst>
          </p:cNvPr>
          <p:cNvSpPr/>
          <p:nvPr/>
        </p:nvSpPr>
        <p:spPr>
          <a:xfrm>
            <a:off x="6289128" y="1110344"/>
            <a:ext cx="5659032" cy="3991511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xmlns="" id="{7AC4A7CF-808F-AB38-E836-C3C0E09F8FB0}"/>
              </a:ext>
            </a:extLst>
          </p:cNvPr>
          <p:cNvSpPr txBox="1">
            <a:spLocks/>
          </p:cNvSpPr>
          <p:nvPr/>
        </p:nvSpPr>
        <p:spPr>
          <a:xfrm>
            <a:off x="8631996" y="2689944"/>
            <a:ext cx="1080964" cy="479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/>
              <a:t>после</a:t>
            </a: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xmlns="" id="{192E0886-803D-CEA5-F298-07D22AA98AE4}"/>
              </a:ext>
            </a:extLst>
          </p:cNvPr>
          <p:cNvSpPr txBox="1">
            <a:spLocks/>
          </p:cNvSpPr>
          <p:nvPr/>
        </p:nvSpPr>
        <p:spPr>
          <a:xfrm>
            <a:off x="269256" y="202776"/>
            <a:ext cx="4278650" cy="673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/>
              <a:t>Слайды можно оформлять</a:t>
            </a:r>
            <a:br>
              <a:rPr lang="ru-RU" sz="1800" dirty="0"/>
            </a:br>
            <a:r>
              <a:rPr lang="ru-RU" sz="1800" dirty="0"/>
              <a:t>в формате </a:t>
            </a:r>
            <a:r>
              <a:rPr lang="ru-RU" sz="12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«</a:t>
            </a:r>
            <a:r>
              <a:rPr lang="ru-RU" sz="1800" dirty="0"/>
              <a:t>до</a:t>
            </a:r>
            <a:r>
              <a:rPr lang="en-US" sz="1800" dirty="0"/>
              <a:t>/</a:t>
            </a:r>
            <a:r>
              <a:rPr lang="ru-RU" sz="1800" dirty="0"/>
              <a:t>после</a:t>
            </a:r>
            <a:r>
              <a:rPr lang="ru-RU" sz="12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»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756240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66</Words>
  <Application>Microsoft Office PowerPoint</Application>
  <PresentationFormat>Широкоэкранный</PresentationFormat>
  <Paragraphs>20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Тема Office</vt:lpstr>
      <vt:lpstr>Название субъекта РФ,  на территории которого образовательная организация функционирует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Регион, город</dc:title>
  <dc:creator>Gennadii</dc:creator>
  <cp:lastModifiedBy>Сухова Екатерина Михайловна</cp:lastModifiedBy>
  <cp:revision>17</cp:revision>
  <dcterms:created xsi:type="dcterms:W3CDTF">2021-02-27T14:43:06Z</dcterms:created>
  <dcterms:modified xsi:type="dcterms:W3CDTF">2023-01-31T12:48:18Z</dcterms:modified>
</cp:coreProperties>
</file>