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bookmarkIdSeed="2">
  <p:sldMasterIdLst>
    <p:sldMasterId id="2147483648" r:id="rId1"/>
  </p:sldMasterIdLst>
  <p:notesMasterIdLst>
    <p:notesMasterId r:id="rId28"/>
  </p:notesMasterIdLst>
  <p:sldIdLst>
    <p:sldId id="313" r:id="rId2"/>
    <p:sldId id="318" r:id="rId3"/>
    <p:sldId id="342" r:id="rId4"/>
    <p:sldId id="343" r:id="rId5"/>
    <p:sldId id="344" r:id="rId6"/>
    <p:sldId id="345" r:id="rId7"/>
    <p:sldId id="346" r:id="rId8"/>
    <p:sldId id="321" r:id="rId9"/>
    <p:sldId id="320" r:id="rId10"/>
    <p:sldId id="323" r:id="rId11"/>
    <p:sldId id="329" r:id="rId12"/>
    <p:sldId id="322" r:id="rId13"/>
    <p:sldId id="326" r:id="rId14"/>
    <p:sldId id="328" r:id="rId15"/>
    <p:sldId id="330" r:id="rId16"/>
    <p:sldId id="327" r:id="rId17"/>
    <p:sldId id="333" r:id="rId18"/>
    <p:sldId id="332" r:id="rId19"/>
    <p:sldId id="334" r:id="rId20"/>
    <p:sldId id="335" r:id="rId21"/>
    <p:sldId id="336" r:id="rId22"/>
    <p:sldId id="337" r:id="rId23"/>
    <p:sldId id="338" r:id="rId24"/>
    <p:sldId id="340" r:id="rId25"/>
    <p:sldId id="309" r:id="rId26"/>
    <p:sldId id="308" r:id="rId27"/>
  </p:sldIdLst>
  <p:sldSz cx="18288000" cy="10287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Arial Narrow" panose="020B0606020202030204" pitchFamily="34" charset="0"/>
      <p:regular r:id="rId33"/>
      <p:bold r:id="rId34"/>
      <p:italic r:id="rId35"/>
      <p:boldItalic r:id="rId36"/>
    </p:embeddedFont>
    <p:embeddedFont>
      <p:font typeface="Arial Unicode MS" panose="020B0604020202020204" pitchFamily="34" charset="-128"/>
      <p:regular r:id="rId37"/>
    </p:embeddedFont>
    <p:embeddedFont>
      <p:font typeface="Oswald" panose="020B0604020202020204" charset="-52"/>
      <p:regular r:id="rId38"/>
      <p:bold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E4BF"/>
    <a:srgbClr val="FA8699"/>
    <a:srgbClr val="F7BABD"/>
    <a:srgbClr val="F9EBD7"/>
    <a:srgbClr val="DDDDDD"/>
    <a:srgbClr val="FBA0B0"/>
    <a:srgbClr val="F0F0F0"/>
    <a:srgbClr val="EAEAEA"/>
    <a:srgbClr val="CCECFF"/>
    <a:srgbClr val="FBE1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13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5BC7C8-891E-497E-B5E3-A19E8756C115}" type="datetimeFigureOut">
              <a:rPr lang="ru-RU" smtClean="0"/>
              <a:pPr/>
              <a:t>31.08.2022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E560B8-80A5-4CA5-A9B1-B13943DC77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9174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 l="11929" t="4689"/>
          <a:stretch>
            <a:fillRect/>
          </a:stretch>
        </p:blipFill>
        <p:spPr bwMode="auto">
          <a:xfrm>
            <a:off x="0" y="0"/>
            <a:ext cx="6308370" cy="10320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AutoShape 8"/>
          <p:cNvSpPr/>
          <p:nvPr/>
        </p:nvSpPr>
        <p:spPr>
          <a:xfrm>
            <a:off x="5867400" y="-1"/>
            <a:ext cx="12420600" cy="10312213"/>
          </a:xfrm>
          <a:prstGeom prst="rect">
            <a:avLst/>
          </a:prstGeom>
          <a:solidFill>
            <a:srgbClr val="F0F0F0"/>
          </a:solidFill>
        </p:spPr>
      </p:sp>
      <p:sp>
        <p:nvSpPr>
          <p:cNvPr id="9" name="AutoShape 9"/>
          <p:cNvSpPr/>
          <p:nvPr/>
        </p:nvSpPr>
        <p:spPr>
          <a:xfrm>
            <a:off x="-22746" y="9672450"/>
            <a:ext cx="426771" cy="639763"/>
          </a:xfrm>
          <a:prstGeom prst="rect">
            <a:avLst/>
          </a:prstGeom>
          <a:solidFill>
            <a:srgbClr val="FCE4BF"/>
          </a:solidFill>
        </p:spPr>
      </p:sp>
      <p:grpSp>
        <p:nvGrpSpPr>
          <p:cNvPr id="3" name="Группа 45"/>
          <p:cNvGrpSpPr/>
          <p:nvPr/>
        </p:nvGrpSpPr>
        <p:grpSpPr>
          <a:xfrm>
            <a:off x="12083641" y="1192554"/>
            <a:ext cx="6161140" cy="1198341"/>
            <a:chOff x="10459169" y="7792278"/>
            <a:chExt cx="6161140" cy="1198341"/>
          </a:xfrm>
        </p:grpSpPr>
        <p:sp>
          <p:nvSpPr>
            <p:cNvPr id="47" name="Нашивка 46"/>
            <p:cNvSpPr/>
            <p:nvPr/>
          </p:nvSpPr>
          <p:spPr>
            <a:xfrm flipH="1">
              <a:off x="11392392" y="7810500"/>
              <a:ext cx="1510290" cy="1175148"/>
            </a:xfrm>
            <a:prstGeom prst="chevron">
              <a:avLst/>
            </a:prstGeom>
            <a:solidFill>
              <a:srgbClr val="FCE4BF"/>
            </a:solidFill>
            <a:ln>
              <a:solidFill>
                <a:srgbClr val="FCE4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48" name="Нашивка 47"/>
            <p:cNvSpPr/>
            <p:nvPr/>
          </p:nvSpPr>
          <p:spPr>
            <a:xfrm flipH="1">
              <a:off x="12319394" y="7805531"/>
              <a:ext cx="1510290" cy="1175148"/>
            </a:xfrm>
            <a:prstGeom prst="chevron">
              <a:avLst/>
            </a:prstGeom>
            <a:solidFill>
              <a:srgbClr val="F7BABD"/>
            </a:solidFill>
            <a:ln>
              <a:solidFill>
                <a:srgbClr val="F7BA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49" name="Нашивка 48"/>
            <p:cNvSpPr/>
            <p:nvPr/>
          </p:nvSpPr>
          <p:spPr>
            <a:xfrm flipH="1">
              <a:off x="13258839" y="7792278"/>
              <a:ext cx="1510290" cy="1198340"/>
            </a:xfrm>
            <a:prstGeom prst="chevron">
              <a:avLst/>
            </a:prstGeom>
            <a:solidFill>
              <a:srgbClr val="FAA0B0"/>
            </a:solidFill>
            <a:ln>
              <a:solidFill>
                <a:srgbClr val="FBA0B0"/>
              </a:solidFill>
            </a:ln>
          </p:spPr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50" name="Нашивка 49"/>
            <p:cNvSpPr/>
            <p:nvPr/>
          </p:nvSpPr>
          <p:spPr>
            <a:xfrm flipH="1">
              <a:off x="14185841" y="7792278"/>
              <a:ext cx="1510290" cy="1188401"/>
            </a:xfrm>
            <a:prstGeom prst="chevron">
              <a:avLst/>
            </a:prstGeom>
            <a:solidFill>
              <a:srgbClr val="A8ABB6"/>
            </a:solidFill>
            <a:ln>
              <a:solidFill>
                <a:srgbClr val="A8ABB6"/>
              </a:solidFill>
            </a:ln>
          </p:spPr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51" name="Нашивка 50"/>
            <p:cNvSpPr/>
            <p:nvPr/>
          </p:nvSpPr>
          <p:spPr>
            <a:xfrm flipH="1">
              <a:off x="15110019" y="7800562"/>
              <a:ext cx="1510290" cy="1190056"/>
            </a:xfrm>
            <a:prstGeom prst="chevron">
              <a:avLst/>
            </a:prstGeom>
            <a:solidFill>
              <a:srgbClr val="FCE4BE"/>
            </a:solidFill>
            <a:ln>
              <a:solidFill>
                <a:srgbClr val="FCE4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52" name="Нашивка 51"/>
            <p:cNvSpPr/>
            <p:nvPr/>
          </p:nvSpPr>
          <p:spPr>
            <a:xfrm flipH="1">
              <a:off x="10459169" y="7815471"/>
              <a:ext cx="1510290" cy="1175148"/>
            </a:xfrm>
            <a:prstGeom prst="chevron">
              <a:avLst/>
            </a:prstGeom>
            <a:solidFill>
              <a:srgbClr val="F9EBD7"/>
            </a:solidFill>
            <a:ln>
              <a:solidFill>
                <a:srgbClr val="F9EBD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53" name="TextBox 30"/>
          <p:cNvSpPr txBox="1"/>
          <p:nvPr/>
        </p:nvSpPr>
        <p:spPr>
          <a:xfrm>
            <a:off x="11631495" y="326747"/>
            <a:ext cx="5705643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943"/>
              </a:lnSpc>
              <a:spcBef>
                <a:spcPct val="0"/>
              </a:spcBef>
            </a:pPr>
            <a:r>
              <a:rPr lang="en-US" sz="6199" spc="123" dirty="0">
                <a:solidFill>
                  <a:srgbClr val="6D7285"/>
                </a:solidFill>
                <a:latin typeface="Oswald"/>
              </a:rPr>
              <a:t>РАЗГОВОР</a:t>
            </a:r>
            <a:r>
              <a:rPr lang="ru-RU" sz="6199" spc="123" dirty="0" smtClean="0">
                <a:solidFill>
                  <a:srgbClr val="6D7285"/>
                </a:solidFill>
                <a:latin typeface="Oswald"/>
              </a:rPr>
              <a:t>Ы</a:t>
            </a:r>
            <a:endParaRPr lang="en-US" sz="6199" spc="123" dirty="0">
              <a:solidFill>
                <a:srgbClr val="6D7285"/>
              </a:solidFill>
              <a:latin typeface="Oswald"/>
            </a:endParaRPr>
          </a:p>
        </p:txBody>
      </p:sp>
      <p:sp>
        <p:nvSpPr>
          <p:cNvPr id="54" name="TextBox 30"/>
          <p:cNvSpPr txBox="1"/>
          <p:nvPr/>
        </p:nvSpPr>
        <p:spPr>
          <a:xfrm>
            <a:off x="13160992" y="1423877"/>
            <a:ext cx="7689627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943"/>
              </a:lnSpc>
              <a:spcBef>
                <a:spcPct val="0"/>
              </a:spcBef>
            </a:pPr>
            <a:r>
              <a:rPr lang="en-US" sz="6199" b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  <a:t>О </a:t>
            </a:r>
            <a:r>
              <a:rPr lang="en-US" sz="6199" b="1" spc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  <a:t>ВАЖНОМ  </a:t>
            </a:r>
          </a:p>
        </p:txBody>
      </p:sp>
      <p:sp>
        <p:nvSpPr>
          <p:cNvPr id="25" name="AutoShape 8"/>
          <p:cNvSpPr/>
          <p:nvPr/>
        </p:nvSpPr>
        <p:spPr>
          <a:xfrm>
            <a:off x="5618130" y="0"/>
            <a:ext cx="306553" cy="10312212"/>
          </a:xfrm>
          <a:prstGeom prst="rect">
            <a:avLst/>
          </a:prstGeom>
          <a:solidFill>
            <a:srgbClr val="FBA0B0"/>
          </a:solidFill>
        </p:spPr>
      </p:sp>
      <p:sp>
        <p:nvSpPr>
          <p:cNvPr id="26" name="AutoShape 8"/>
          <p:cNvSpPr/>
          <p:nvPr/>
        </p:nvSpPr>
        <p:spPr>
          <a:xfrm>
            <a:off x="5689989" y="-4081"/>
            <a:ext cx="56008" cy="10312212"/>
          </a:xfrm>
          <a:prstGeom prst="rect">
            <a:avLst/>
          </a:prstGeom>
          <a:solidFill>
            <a:srgbClr val="A8ABB6"/>
          </a:solidFill>
        </p:spPr>
      </p:sp>
      <p:sp>
        <p:nvSpPr>
          <p:cNvPr id="27" name="AutoShape 8"/>
          <p:cNvSpPr/>
          <p:nvPr/>
        </p:nvSpPr>
        <p:spPr>
          <a:xfrm>
            <a:off x="5442973" y="0"/>
            <a:ext cx="82726" cy="10312212"/>
          </a:xfrm>
          <a:prstGeom prst="rect">
            <a:avLst/>
          </a:prstGeom>
          <a:solidFill>
            <a:srgbClr val="FCE4BE"/>
          </a:solidFill>
        </p:spPr>
      </p:sp>
      <p:sp>
        <p:nvSpPr>
          <p:cNvPr id="29" name="AutoShape 8"/>
          <p:cNvSpPr/>
          <p:nvPr/>
        </p:nvSpPr>
        <p:spPr>
          <a:xfrm>
            <a:off x="5294313" y="0"/>
            <a:ext cx="82726" cy="10312212"/>
          </a:xfrm>
          <a:prstGeom prst="rect">
            <a:avLst/>
          </a:prstGeom>
          <a:solidFill>
            <a:srgbClr val="F9EBD7"/>
          </a:solidFill>
        </p:spPr>
      </p:sp>
      <p:sp>
        <p:nvSpPr>
          <p:cNvPr id="2" name="TextBox 1"/>
          <p:cNvSpPr txBox="1"/>
          <p:nvPr/>
        </p:nvSpPr>
        <p:spPr>
          <a:xfrm>
            <a:off x="6412001" y="3044510"/>
            <a:ext cx="117741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600" spc="123" dirty="0" smtClean="0">
                <a:solidFill>
                  <a:srgbClr val="6D7285"/>
                </a:solidFill>
                <a:latin typeface="Arial Narrow" pitchFamily="34" charset="0"/>
                <a:ea typeface="Arial Unicode MS" pitchFamily="34" charset="-128"/>
                <a:cs typeface="Arial Unicode MS" pitchFamily="34" charset="-128"/>
              </a:rPr>
              <a:t>Тема</a:t>
            </a:r>
            <a:endParaRPr lang="ru-RU" sz="5600" spc="123" dirty="0">
              <a:solidFill>
                <a:srgbClr val="6D7285"/>
              </a:solidFill>
              <a:latin typeface="Arial Narrow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4" name="Группа 2"/>
          <p:cNvGrpSpPr/>
          <p:nvPr/>
        </p:nvGrpSpPr>
        <p:grpSpPr>
          <a:xfrm rot="10800000">
            <a:off x="6462779" y="3924897"/>
            <a:ext cx="6269222" cy="208607"/>
            <a:chOff x="8934226" y="5685118"/>
            <a:chExt cx="6269222" cy="208607"/>
          </a:xfrm>
        </p:grpSpPr>
        <p:sp>
          <p:nvSpPr>
            <p:cNvPr id="40" name="AutoShape 8"/>
            <p:cNvSpPr/>
            <p:nvPr/>
          </p:nvSpPr>
          <p:spPr>
            <a:xfrm>
              <a:off x="12063632" y="5685120"/>
              <a:ext cx="1051232" cy="208605"/>
            </a:xfrm>
            <a:prstGeom prst="rect">
              <a:avLst/>
            </a:prstGeom>
            <a:solidFill>
              <a:srgbClr val="FBA0B0"/>
            </a:solidFill>
          </p:spPr>
        </p:sp>
        <p:sp>
          <p:nvSpPr>
            <p:cNvPr id="41" name="AutoShape 8"/>
            <p:cNvSpPr/>
            <p:nvPr/>
          </p:nvSpPr>
          <p:spPr>
            <a:xfrm>
              <a:off x="14152216" y="5685118"/>
              <a:ext cx="1051232" cy="208607"/>
            </a:xfrm>
            <a:prstGeom prst="rect">
              <a:avLst/>
            </a:prstGeom>
            <a:solidFill>
              <a:srgbClr val="FCE4BF"/>
            </a:solidFill>
          </p:spPr>
        </p:sp>
        <p:sp>
          <p:nvSpPr>
            <p:cNvPr id="43" name="AutoShape 8"/>
            <p:cNvSpPr/>
            <p:nvPr/>
          </p:nvSpPr>
          <p:spPr>
            <a:xfrm>
              <a:off x="11019340" y="5685432"/>
              <a:ext cx="1051232" cy="208293"/>
            </a:xfrm>
            <a:prstGeom prst="rect">
              <a:avLst/>
            </a:prstGeom>
            <a:solidFill>
              <a:srgbClr val="F7BABD"/>
            </a:solidFill>
          </p:spPr>
        </p:sp>
        <p:sp>
          <p:nvSpPr>
            <p:cNvPr id="45" name="AutoShape 8"/>
            <p:cNvSpPr/>
            <p:nvPr/>
          </p:nvSpPr>
          <p:spPr>
            <a:xfrm>
              <a:off x="13107924" y="5685120"/>
              <a:ext cx="1051232" cy="208605"/>
            </a:xfrm>
            <a:prstGeom prst="rect">
              <a:avLst/>
            </a:prstGeom>
            <a:solidFill>
              <a:srgbClr val="A8ABB6"/>
            </a:solidFill>
          </p:spPr>
        </p:sp>
        <p:sp>
          <p:nvSpPr>
            <p:cNvPr id="59" name="AutoShape 8"/>
            <p:cNvSpPr/>
            <p:nvPr/>
          </p:nvSpPr>
          <p:spPr>
            <a:xfrm>
              <a:off x="9981988" y="5688868"/>
              <a:ext cx="1051232" cy="204857"/>
            </a:xfrm>
            <a:prstGeom prst="rect">
              <a:avLst/>
            </a:prstGeom>
            <a:solidFill>
              <a:srgbClr val="FCE4BF"/>
            </a:solidFill>
          </p:spPr>
        </p:sp>
        <p:sp>
          <p:nvSpPr>
            <p:cNvPr id="62" name="AutoShape 8"/>
            <p:cNvSpPr/>
            <p:nvPr/>
          </p:nvSpPr>
          <p:spPr>
            <a:xfrm>
              <a:off x="8934226" y="5685118"/>
              <a:ext cx="1051232" cy="208607"/>
            </a:xfrm>
            <a:prstGeom prst="rect">
              <a:avLst/>
            </a:prstGeom>
            <a:solidFill>
              <a:srgbClr val="F9EBD7"/>
            </a:solidFill>
          </p:spPr>
        </p:sp>
      </p:grpSp>
      <p:sp>
        <p:nvSpPr>
          <p:cNvPr id="64" name="TextBox 63"/>
          <p:cNvSpPr txBox="1"/>
          <p:nvPr/>
        </p:nvSpPr>
        <p:spPr>
          <a:xfrm>
            <a:off x="6412001" y="4193231"/>
            <a:ext cx="117741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spc="123" dirty="0" smtClean="0">
                <a:solidFill>
                  <a:srgbClr val="6D7285"/>
                </a:solidFill>
                <a:latin typeface="Arial Narrow" pitchFamily="34" charset="0"/>
              </a:rPr>
              <a:t>ДЕНЬ ПОЖИЛЫХ ЛЮДЕЙ</a:t>
            </a:r>
            <a:endParaRPr lang="ru-RU" sz="8000" spc="123" dirty="0">
              <a:solidFill>
                <a:srgbClr val="6D7285"/>
              </a:solidFill>
              <a:latin typeface="Arial Narrow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2445006" y="9298539"/>
            <a:ext cx="5633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400" spc="123" dirty="0" smtClean="0">
                <a:solidFill>
                  <a:srgbClr val="FA8699"/>
                </a:solidFill>
                <a:latin typeface="Oswald"/>
              </a:rPr>
              <a:t>26 сентября 2022 г.</a:t>
            </a:r>
            <a:endParaRPr lang="ru-RU" sz="4400" spc="123" dirty="0">
              <a:solidFill>
                <a:srgbClr val="FA8699"/>
              </a:solidFill>
              <a:latin typeface="Oswald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492101" y="5516670"/>
            <a:ext cx="1177412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spc="-150" dirty="0" smtClean="0">
                <a:solidFill>
                  <a:srgbClr val="FA8699"/>
                </a:solidFill>
                <a:latin typeface="Arial Narrow" pitchFamily="34" charset="0"/>
              </a:rPr>
              <a:t>10-11класс.</a:t>
            </a:r>
            <a:r>
              <a:rPr lang="ru-RU" sz="5400" spc="-150" dirty="0" smtClean="0">
                <a:solidFill>
                  <a:srgbClr val="FA8699"/>
                </a:solidFill>
                <a:latin typeface="Arial Narrow" pitchFamily="34" charset="0"/>
              </a:rPr>
              <a:t> </a:t>
            </a:r>
            <a:r>
              <a:rPr lang="ru-RU" sz="4800" b="1" spc="123" dirty="0">
                <a:solidFill>
                  <a:srgbClr val="6D7285"/>
                </a:solidFill>
                <a:latin typeface="Arial Narrow" pitchFamily="34" charset="0"/>
              </a:rPr>
              <a:t>Обычаи и традиции моего народа: как прошлое соединяется с настоящим?</a:t>
            </a:r>
          </a:p>
        </p:txBody>
      </p:sp>
      <p:grpSp>
        <p:nvGrpSpPr>
          <p:cNvPr id="5" name="Группа 30"/>
          <p:cNvGrpSpPr/>
          <p:nvPr/>
        </p:nvGrpSpPr>
        <p:grpSpPr>
          <a:xfrm rot="10800000">
            <a:off x="10809255" y="8267700"/>
            <a:ext cx="6269222" cy="208607"/>
            <a:chOff x="8934226" y="5685118"/>
            <a:chExt cx="6269222" cy="208607"/>
          </a:xfrm>
        </p:grpSpPr>
        <p:sp>
          <p:nvSpPr>
            <p:cNvPr id="32" name="AutoShape 8"/>
            <p:cNvSpPr/>
            <p:nvPr/>
          </p:nvSpPr>
          <p:spPr>
            <a:xfrm>
              <a:off x="12063632" y="5685120"/>
              <a:ext cx="1051232" cy="208605"/>
            </a:xfrm>
            <a:prstGeom prst="rect">
              <a:avLst/>
            </a:prstGeom>
            <a:solidFill>
              <a:srgbClr val="FBA0B0"/>
            </a:solidFill>
          </p:spPr>
        </p:sp>
        <p:sp>
          <p:nvSpPr>
            <p:cNvPr id="33" name="AutoShape 8"/>
            <p:cNvSpPr/>
            <p:nvPr/>
          </p:nvSpPr>
          <p:spPr>
            <a:xfrm>
              <a:off x="14152216" y="5685118"/>
              <a:ext cx="1051232" cy="208607"/>
            </a:xfrm>
            <a:prstGeom prst="rect">
              <a:avLst/>
            </a:prstGeom>
            <a:solidFill>
              <a:srgbClr val="FCE4BF"/>
            </a:solidFill>
          </p:spPr>
        </p:sp>
        <p:sp>
          <p:nvSpPr>
            <p:cNvPr id="34" name="AutoShape 8"/>
            <p:cNvSpPr/>
            <p:nvPr/>
          </p:nvSpPr>
          <p:spPr>
            <a:xfrm>
              <a:off x="11019340" y="5685432"/>
              <a:ext cx="1051232" cy="208293"/>
            </a:xfrm>
            <a:prstGeom prst="rect">
              <a:avLst/>
            </a:prstGeom>
            <a:solidFill>
              <a:srgbClr val="F7BABD"/>
            </a:solidFill>
          </p:spPr>
        </p:sp>
        <p:sp>
          <p:nvSpPr>
            <p:cNvPr id="35" name="AutoShape 8"/>
            <p:cNvSpPr/>
            <p:nvPr/>
          </p:nvSpPr>
          <p:spPr>
            <a:xfrm>
              <a:off x="13107924" y="5685120"/>
              <a:ext cx="1051232" cy="208605"/>
            </a:xfrm>
            <a:prstGeom prst="rect">
              <a:avLst/>
            </a:prstGeom>
            <a:solidFill>
              <a:srgbClr val="A8ABB6"/>
            </a:solidFill>
          </p:spPr>
        </p:sp>
        <p:sp>
          <p:nvSpPr>
            <p:cNvPr id="36" name="AutoShape 8"/>
            <p:cNvSpPr/>
            <p:nvPr/>
          </p:nvSpPr>
          <p:spPr>
            <a:xfrm>
              <a:off x="9981988" y="5688868"/>
              <a:ext cx="1051232" cy="204857"/>
            </a:xfrm>
            <a:prstGeom prst="rect">
              <a:avLst/>
            </a:prstGeom>
            <a:solidFill>
              <a:srgbClr val="FCE4BF"/>
            </a:solidFill>
          </p:spPr>
        </p:sp>
        <p:sp>
          <p:nvSpPr>
            <p:cNvPr id="37" name="AutoShape 8"/>
            <p:cNvSpPr/>
            <p:nvPr/>
          </p:nvSpPr>
          <p:spPr>
            <a:xfrm>
              <a:off x="8934226" y="5685118"/>
              <a:ext cx="1051232" cy="208607"/>
            </a:xfrm>
            <a:prstGeom prst="rect">
              <a:avLst/>
            </a:prstGeom>
            <a:solidFill>
              <a:srgbClr val="F9EBD7"/>
            </a:solidFill>
          </p:spPr>
        </p:sp>
      </p:grpSp>
    </p:spTree>
    <p:extLst>
      <p:ext uri="{BB962C8B-B14F-4D97-AF65-F5344CB8AC3E}">
        <p14:creationId xmlns:p14="http://schemas.microsoft.com/office/powerpoint/2010/main" val="396212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8"/>
          <p:cNvSpPr/>
          <p:nvPr/>
        </p:nvSpPr>
        <p:spPr>
          <a:xfrm>
            <a:off x="-22746" y="-266605"/>
            <a:ext cx="18344473" cy="10553605"/>
          </a:xfrm>
          <a:prstGeom prst="rect">
            <a:avLst/>
          </a:prstGeom>
          <a:solidFill>
            <a:srgbClr val="F0F0F0"/>
          </a:solidFill>
        </p:spPr>
      </p:sp>
      <p:sp>
        <p:nvSpPr>
          <p:cNvPr id="9" name="AutoShape 9"/>
          <p:cNvSpPr/>
          <p:nvPr/>
        </p:nvSpPr>
        <p:spPr>
          <a:xfrm>
            <a:off x="-22746" y="9672450"/>
            <a:ext cx="18310746" cy="639763"/>
          </a:xfrm>
          <a:prstGeom prst="rect">
            <a:avLst/>
          </a:prstGeom>
          <a:solidFill>
            <a:srgbClr val="FBA0B0"/>
          </a:solidFill>
        </p:spPr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r="4076"/>
          <a:stretch/>
        </p:blipFill>
        <p:spPr>
          <a:xfrm>
            <a:off x="14554201" y="-291818"/>
            <a:ext cx="3810000" cy="1733550"/>
          </a:xfrm>
          <a:prstGeom prst="rect">
            <a:avLst/>
          </a:prstGeom>
        </p:spPr>
      </p:pic>
      <p:sp>
        <p:nvSpPr>
          <p:cNvPr id="5" name="AutoShape 9"/>
          <p:cNvSpPr/>
          <p:nvPr/>
        </p:nvSpPr>
        <p:spPr>
          <a:xfrm>
            <a:off x="-22485" y="9334500"/>
            <a:ext cx="18310746" cy="337950"/>
          </a:xfrm>
          <a:prstGeom prst="rect">
            <a:avLst/>
          </a:prstGeom>
          <a:solidFill>
            <a:srgbClr val="FCE4BF"/>
          </a:solidFill>
        </p:spPr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42"/>
          <a:stretch/>
        </p:blipFill>
        <p:spPr bwMode="auto">
          <a:xfrm>
            <a:off x="1613673" y="1170910"/>
            <a:ext cx="15578526" cy="816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54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8"/>
          <p:cNvSpPr/>
          <p:nvPr/>
        </p:nvSpPr>
        <p:spPr>
          <a:xfrm>
            <a:off x="-22746" y="-266605"/>
            <a:ext cx="18344473" cy="10553605"/>
          </a:xfrm>
          <a:prstGeom prst="rect">
            <a:avLst/>
          </a:prstGeom>
          <a:solidFill>
            <a:srgbClr val="F0F0F0"/>
          </a:solidFill>
        </p:spPr>
      </p:sp>
      <p:sp>
        <p:nvSpPr>
          <p:cNvPr id="9" name="AutoShape 9"/>
          <p:cNvSpPr/>
          <p:nvPr/>
        </p:nvSpPr>
        <p:spPr>
          <a:xfrm>
            <a:off x="-22746" y="9672450"/>
            <a:ext cx="18310746" cy="639763"/>
          </a:xfrm>
          <a:prstGeom prst="rect">
            <a:avLst/>
          </a:prstGeom>
          <a:solidFill>
            <a:srgbClr val="FBA0B0"/>
          </a:solidFill>
        </p:spPr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r="4076"/>
          <a:stretch/>
        </p:blipFill>
        <p:spPr>
          <a:xfrm>
            <a:off x="14554201" y="-291818"/>
            <a:ext cx="3810000" cy="1733550"/>
          </a:xfrm>
          <a:prstGeom prst="rect">
            <a:avLst/>
          </a:prstGeom>
        </p:spPr>
      </p:pic>
      <p:sp>
        <p:nvSpPr>
          <p:cNvPr id="5" name="AutoShape 9"/>
          <p:cNvSpPr/>
          <p:nvPr/>
        </p:nvSpPr>
        <p:spPr>
          <a:xfrm>
            <a:off x="-22485" y="9334500"/>
            <a:ext cx="18310746" cy="337950"/>
          </a:xfrm>
          <a:prstGeom prst="rect">
            <a:avLst/>
          </a:prstGeom>
          <a:solidFill>
            <a:srgbClr val="FCE4BF"/>
          </a:solidFill>
        </p:spPr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" r="1" b="8822"/>
          <a:stretch/>
        </p:blipFill>
        <p:spPr bwMode="auto">
          <a:xfrm>
            <a:off x="2573722" y="1181100"/>
            <a:ext cx="14495078" cy="815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152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8"/>
          <p:cNvSpPr/>
          <p:nvPr/>
        </p:nvSpPr>
        <p:spPr>
          <a:xfrm>
            <a:off x="19728" y="-291818"/>
            <a:ext cx="18344473" cy="10553605"/>
          </a:xfrm>
          <a:prstGeom prst="rect">
            <a:avLst/>
          </a:prstGeom>
          <a:solidFill>
            <a:srgbClr val="F0F0F0"/>
          </a:solidFill>
        </p:spPr>
      </p:sp>
      <p:sp>
        <p:nvSpPr>
          <p:cNvPr id="9" name="AutoShape 9"/>
          <p:cNvSpPr/>
          <p:nvPr/>
        </p:nvSpPr>
        <p:spPr>
          <a:xfrm>
            <a:off x="-22746" y="9672450"/>
            <a:ext cx="18310746" cy="639763"/>
          </a:xfrm>
          <a:prstGeom prst="rect">
            <a:avLst/>
          </a:prstGeom>
          <a:solidFill>
            <a:srgbClr val="FBA0B0"/>
          </a:solidFill>
        </p:spPr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r="4076"/>
          <a:stretch/>
        </p:blipFill>
        <p:spPr>
          <a:xfrm>
            <a:off x="14554201" y="-291818"/>
            <a:ext cx="3810000" cy="1733550"/>
          </a:xfrm>
          <a:prstGeom prst="rect">
            <a:avLst/>
          </a:prstGeom>
        </p:spPr>
      </p:pic>
      <p:sp>
        <p:nvSpPr>
          <p:cNvPr id="5" name="AutoShape 9"/>
          <p:cNvSpPr/>
          <p:nvPr/>
        </p:nvSpPr>
        <p:spPr>
          <a:xfrm>
            <a:off x="-22485" y="9334500"/>
            <a:ext cx="18310746" cy="337950"/>
          </a:xfrm>
          <a:prstGeom prst="rect">
            <a:avLst/>
          </a:prstGeom>
          <a:solidFill>
            <a:srgbClr val="FCE4BF"/>
          </a:solidFill>
        </p:spPr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107575"/>
            <a:ext cx="14186617" cy="822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" t="69799" b="8822"/>
          <a:stretch/>
        </p:blipFill>
        <p:spPr bwMode="auto">
          <a:xfrm>
            <a:off x="4495800" y="8022146"/>
            <a:ext cx="9311074" cy="1228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560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8"/>
          <p:cNvSpPr/>
          <p:nvPr/>
        </p:nvSpPr>
        <p:spPr>
          <a:xfrm>
            <a:off x="-22746" y="-266605"/>
            <a:ext cx="18344473" cy="10553605"/>
          </a:xfrm>
          <a:prstGeom prst="rect">
            <a:avLst/>
          </a:prstGeom>
          <a:solidFill>
            <a:srgbClr val="F0F0F0"/>
          </a:solidFill>
        </p:spPr>
      </p:sp>
      <p:sp>
        <p:nvSpPr>
          <p:cNvPr id="9" name="AutoShape 9"/>
          <p:cNvSpPr/>
          <p:nvPr/>
        </p:nvSpPr>
        <p:spPr>
          <a:xfrm>
            <a:off x="-22746" y="9672450"/>
            <a:ext cx="18310746" cy="639763"/>
          </a:xfrm>
          <a:prstGeom prst="rect">
            <a:avLst/>
          </a:prstGeom>
          <a:solidFill>
            <a:srgbClr val="FBA0B0"/>
          </a:solidFill>
        </p:spPr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r="4076"/>
          <a:stretch/>
        </p:blipFill>
        <p:spPr>
          <a:xfrm>
            <a:off x="14554201" y="-291818"/>
            <a:ext cx="3810000" cy="1733550"/>
          </a:xfrm>
          <a:prstGeom prst="rect">
            <a:avLst/>
          </a:prstGeom>
        </p:spPr>
      </p:pic>
      <p:sp>
        <p:nvSpPr>
          <p:cNvPr id="5" name="AutoShape 9"/>
          <p:cNvSpPr/>
          <p:nvPr/>
        </p:nvSpPr>
        <p:spPr>
          <a:xfrm>
            <a:off x="-22485" y="9334500"/>
            <a:ext cx="18310746" cy="337950"/>
          </a:xfrm>
          <a:prstGeom prst="rect">
            <a:avLst/>
          </a:prstGeom>
          <a:solidFill>
            <a:srgbClr val="FCE4BF"/>
          </a:solidFill>
        </p:spPr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13" y="-291818"/>
            <a:ext cx="9372735" cy="5435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5372100"/>
            <a:ext cx="632460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sz="4400" b="1" dirty="0" smtClean="0">
                <a:solidFill>
                  <a:schemeClr val="bg1">
                    <a:lumMod val="50000"/>
                  </a:schemeClr>
                </a:solidFill>
              </a:rPr>
              <a:t>На </a:t>
            </a:r>
            <a:r>
              <a:rPr lang="ru-RU" sz="4400" b="1" dirty="0">
                <a:solidFill>
                  <a:schemeClr val="bg1">
                    <a:lumMod val="50000"/>
                  </a:schemeClr>
                </a:solidFill>
              </a:rPr>
              <a:t>Кавказе этикет уважения и почитания старших вытекает из авторитета </a:t>
            </a:r>
            <a:r>
              <a:rPr lang="ru-RU" sz="4400" b="1" dirty="0" smtClean="0">
                <a:solidFill>
                  <a:schemeClr val="bg1">
                    <a:lumMod val="50000"/>
                  </a:schemeClr>
                </a:solidFill>
              </a:rPr>
              <a:t>отцовства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01"/>
          <a:stretch/>
        </p:blipFill>
        <p:spPr bwMode="auto">
          <a:xfrm>
            <a:off x="6876657" y="3314700"/>
            <a:ext cx="11487544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761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8"/>
          <p:cNvSpPr/>
          <p:nvPr/>
        </p:nvSpPr>
        <p:spPr>
          <a:xfrm>
            <a:off x="-22746" y="-266605"/>
            <a:ext cx="18344473" cy="10553605"/>
          </a:xfrm>
          <a:prstGeom prst="rect">
            <a:avLst/>
          </a:prstGeom>
          <a:solidFill>
            <a:srgbClr val="F0F0F0"/>
          </a:solidFill>
        </p:spPr>
      </p:sp>
      <p:sp>
        <p:nvSpPr>
          <p:cNvPr id="9" name="AutoShape 9"/>
          <p:cNvSpPr/>
          <p:nvPr/>
        </p:nvSpPr>
        <p:spPr>
          <a:xfrm>
            <a:off x="-22746" y="9672450"/>
            <a:ext cx="18310746" cy="639763"/>
          </a:xfrm>
          <a:prstGeom prst="rect">
            <a:avLst/>
          </a:prstGeom>
          <a:solidFill>
            <a:srgbClr val="FBA0B0"/>
          </a:solidFill>
        </p:spPr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r="4076"/>
          <a:stretch/>
        </p:blipFill>
        <p:spPr>
          <a:xfrm>
            <a:off x="14554201" y="-291818"/>
            <a:ext cx="3810000" cy="1733550"/>
          </a:xfrm>
          <a:prstGeom prst="rect">
            <a:avLst/>
          </a:prstGeom>
        </p:spPr>
      </p:pic>
      <p:sp>
        <p:nvSpPr>
          <p:cNvPr id="5" name="AutoShape 9"/>
          <p:cNvSpPr/>
          <p:nvPr/>
        </p:nvSpPr>
        <p:spPr>
          <a:xfrm>
            <a:off x="-22485" y="9334500"/>
            <a:ext cx="18310746" cy="337950"/>
          </a:xfrm>
          <a:prstGeom prst="rect">
            <a:avLst/>
          </a:prstGeom>
          <a:solidFill>
            <a:srgbClr val="FCE4BF"/>
          </a:solidFill>
        </p:spPr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9" y="1143000"/>
            <a:ext cx="13397231" cy="815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2400" y="1143000"/>
            <a:ext cx="4800599" cy="815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bg1">
                    <a:lumMod val="50000"/>
                  </a:schemeClr>
                </a:solidFill>
              </a:rPr>
              <a:t>В Чечне сыновья, возвращаясь вечером домой, прежде всего, идут к старшим, чтобы побеседовать с ними, поделиться своими радостями и заботами</a:t>
            </a:r>
          </a:p>
        </p:txBody>
      </p:sp>
    </p:spTree>
    <p:extLst>
      <p:ext uri="{BB962C8B-B14F-4D97-AF65-F5344CB8AC3E}">
        <p14:creationId xmlns:p14="http://schemas.microsoft.com/office/powerpoint/2010/main" val="246708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8"/>
          <p:cNvSpPr/>
          <p:nvPr/>
        </p:nvSpPr>
        <p:spPr>
          <a:xfrm>
            <a:off x="-22746" y="-266605"/>
            <a:ext cx="18344473" cy="10553605"/>
          </a:xfrm>
          <a:prstGeom prst="rect">
            <a:avLst/>
          </a:prstGeom>
          <a:solidFill>
            <a:srgbClr val="F0F0F0"/>
          </a:solidFill>
        </p:spPr>
      </p:sp>
      <p:sp>
        <p:nvSpPr>
          <p:cNvPr id="9" name="AutoShape 9"/>
          <p:cNvSpPr/>
          <p:nvPr/>
        </p:nvSpPr>
        <p:spPr>
          <a:xfrm>
            <a:off x="-22746" y="9672450"/>
            <a:ext cx="18310746" cy="639763"/>
          </a:xfrm>
          <a:prstGeom prst="rect">
            <a:avLst/>
          </a:prstGeom>
          <a:solidFill>
            <a:srgbClr val="FBA0B0"/>
          </a:solidFill>
        </p:spPr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r="4076"/>
          <a:stretch/>
        </p:blipFill>
        <p:spPr>
          <a:xfrm>
            <a:off x="14554201" y="-291818"/>
            <a:ext cx="3810000" cy="1733550"/>
          </a:xfrm>
          <a:prstGeom prst="rect">
            <a:avLst/>
          </a:prstGeom>
        </p:spPr>
      </p:pic>
      <p:sp>
        <p:nvSpPr>
          <p:cNvPr id="5" name="AutoShape 9"/>
          <p:cNvSpPr/>
          <p:nvPr/>
        </p:nvSpPr>
        <p:spPr>
          <a:xfrm>
            <a:off x="-22485" y="9334500"/>
            <a:ext cx="18310746" cy="337950"/>
          </a:xfrm>
          <a:prstGeom prst="rect">
            <a:avLst/>
          </a:prstGeom>
          <a:solidFill>
            <a:srgbClr val="FCE4BF"/>
          </a:solidFill>
        </p:spPr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879" y="1094816"/>
            <a:ext cx="14297698" cy="8250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26" b="8183"/>
          <a:stretch/>
        </p:blipFill>
        <p:spPr bwMode="auto">
          <a:xfrm>
            <a:off x="2192880" y="8480612"/>
            <a:ext cx="14297698" cy="8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296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8"/>
          <p:cNvSpPr/>
          <p:nvPr/>
        </p:nvSpPr>
        <p:spPr>
          <a:xfrm>
            <a:off x="-22746" y="-266605"/>
            <a:ext cx="18344473" cy="10553605"/>
          </a:xfrm>
          <a:prstGeom prst="rect">
            <a:avLst/>
          </a:prstGeom>
          <a:solidFill>
            <a:srgbClr val="F0F0F0"/>
          </a:solidFill>
        </p:spPr>
      </p:sp>
      <p:sp>
        <p:nvSpPr>
          <p:cNvPr id="9" name="AutoShape 9"/>
          <p:cNvSpPr/>
          <p:nvPr/>
        </p:nvSpPr>
        <p:spPr>
          <a:xfrm>
            <a:off x="-22746" y="9672450"/>
            <a:ext cx="18310746" cy="639763"/>
          </a:xfrm>
          <a:prstGeom prst="rect">
            <a:avLst/>
          </a:prstGeom>
          <a:solidFill>
            <a:srgbClr val="FBA0B0"/>
          </a:solidFill>
        </p:spPr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r="4076"/>
          <a:stretch/>
        </p:blipFill>
        <p:spPr>
          <a:xfrm>
            <a:off x="14554201" y="-291818"/>
            <a:ext cx="3810000" cy="1733550"/>
          </a:xfrm>
          <a:prstGeom prst="rect">
            <a:avLst/>
          </a:prstGeom>
        </p:spPr>
      </p:pic>
      <p:sp>
        <p:nvSpPr>
          <p:cNvPr id="5" name="AutoShape 9"/>
          <p:cNvSpPr/>
          <p:nvPr/>
        </p:nvSpPr>
        <p:spPr>
          <a:xfrm>
            <a:off x="-22485" y="9334500"/>
            <a:ext cx="18310746" cy="337950"/>
          </a:xfrm>
          <a:prstGeom prst="rect">
            <a:avLst/>
          </a:prstGeom>
          <a:solidFill>
            <a:srgbClr val="FCE4BF"/>
          </a:solidFill>
        </p:spPr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647" y="1188013"/>
            <a:ext cx="14084436" cy="814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26" b="8183"/>
          <a:stretch/>
        </p:blipFill>
        <p:spPr bwMode="auto">
          <a:xfrm>
            <a:off x="2254647" y="8480612"/>
            <a:ext cx="14084436" cy="8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985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8"/>
          <p:cNvSpPr/>
          <p:nvPr/>
        </p:nvSpPr>
        <p:spPr>
          <a:xfrm>
            <a:off x="-22746" y="-266605"/>
            <a:ext cx="18344473" cy="10553605"/>
          </a:xfrm>
          <a:prstGeom prst="rect">
            <a:avLst/>
          </a:prstGeom>
          <a:solidFill>
            <a:srgbClr val="F0F0F0"/>
          </a:solidFill>
        </p:spPr>
      </p:sp>
      <p:sp>
        <p:nvSpPr>
          <p:cNvPr id="9" name="AutoShape 9"/>
          <p:cNvSpPr/>
          <p:nvPr/>
        </p:nvSpPr>
        <p:spPr>
          <a:xfrm>
            <a:off x="-22746" y="9672450"/>
            <a:ext cx="18310746" cy="639763"/>
          </a:xfrm>
          <a:prstGeom prst="rect">
            <a:avLst/>
          </a:prstGeom>
          <a:solidFill>
            <a:srgbClr val="FBA0B0"/>
          </a:solidFill>
        </p:spPr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r="4076"/>
          <a:stretch/>
        </p:blipFill>
        <p:spPr>
          <a:xfrm>
            <a:off x="14554201" y="-291818"/>
            <a:ext cx="3810000" cy="1733550"/>
          </a:xfrm>
          <a:prstGeom prst="rect">
            <a:avLst/>
          </a:prstGeom>
        </p:spPr>
      </p:pic>
      <p:sp>
        <p:nvSpPr>
          <p:cNvPr id="5" name="AutoShape 9"/>
          <p:cNvSpPr/>
          <p:nvPr/>
        </p:nvSpPr>
        <p:spPr>
          <a:xfrm>
            <a:off x="-22485" y="9334500"/>
            <a:ext cx="18310746" cy="337950"/>
          </a:xfrm>
          <a:prstGeom prst="rect">
            <a:avLst/>
          </a:prstGeom>
          <a:solidFill>
            <a:srgbClr val="FCE4BF"/>
          </a:solidFill>
        </p:spPr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11"/>
          <a:stretch/>
        </p:blipFill>
        <p:spPr bwMode="auto">
          <a:xfrm>
            <a:off x="1470241" y="1173365"/>
            <a:ext cx="15544800" cy="8161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85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8"/>
          <p:cNvSpPr/>
          <p:nvPr/>
        </p:nvSpPr>
        <p:spPr>
          <a:xfrm>
            <a:off x="-22746" y="-266605"/>
            <a:ext cx="18344473" cy="10553605"/>
          </a:xfrm>
          <a:prstGeom prst="rect">
            <a:avLst/>
          </a:prstGeom>
          <a:solidFill>
            <a:srgbClr val="F0F0F0"/>
          </a:solidFill>
        </p:spPr>
      </p:sp>
      <p:sp>
        <p:nvSpPr>
          <p:cNvPr id="9" name="AutoShape 9"/>
          <p:cNvSpPr/>
          <p:nvPr/>
        </p:nvSpPr>
        <p:spPr>
          <a:xfrm>
            <a:off x="-22746" y="9672450"/>
            <a:ext cx="18310746" cy="639763"/>
          </a:xfrm>
          <a:prstGeom prst="rect">
            <a:avLst/>
          </a:prstGeom>
          <a:solidFill>
            <a:srgbClr val="FBA0B0"/>
          </a:solidFill>
        </p:spPr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r="4076"/>
          <a:stretch/>
        </p:blipFill>
        <p:spPr>
          <a:xfrm>
            <a:off x="14554201" y="-291818"/>
            <a:ext cx="3810000" cy="1733550"/>
          </a:xfrm>
          <a:prstGeom prst="rect">
            <a:avLst/>
          </a:prstGeom>
        </p:spPr>
      </p:pic>
      <p:sp>
        <p:nvSpPr>
          <p:cNvPr id="5" name="AutoShape 9"/>
          <p:cNvSpPr/>
          <p:nvPr/>
        </p:nvSpPr>
        <p:spPr>
          <a:xfrm>
            <a:off x="-22485" y="9334500"/>
            <a:ext cx="18310746" cy="337950"/>
          </a:xfrm>
          <a:prstGeom prst="rect">
            <a:avLst/>
          </a:prstGeom>
          <a:solidFill>
            <a:srgbClr val="FCE4BF"/>
          </a:solidFill>
        </p:spPr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34"/>
          <a:stretch/>
        </p:blipFill>
        <p:spPr bwMode="auto">
          <a:xfrm>
            <a:off x="-84298" y="-291818"/>
            <a:ext cx="18406025" cy="9795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655867" y="8754341"/>
            <a:ext cx="17601018" cy="1578043"/>
            <a:chOff x="-22746" y="8414288"/>
            <a:chExt cx="18801673" cy="1578043"/>
          </a:xfrm>
        </p:grpSpPr>
        <p:sp>
          <p:nvSpPr>
            <p:cNvPr id="8" name="AutoShape 9"/>
            <p:cNvSpPr/>
            <p:nvPr/>
          </p:nvSpPr>
          <p:spPr>
            <a:xfrm>
              <a:off x="-22746" y="8707661"/>
              <a:ext cx="18386948" cy="1284670"/>
            </a:xfrm>
            <a:prstGeom prst="rect">
              <a:avLst/>
            </a:prstGeom>
            <a:solidFill>
              <a:srgbClr val="FCE4BF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TextBox 6"/>
            <p:cNvSpPr txBox="1"/>
            <p:nvPr/>
          </p:nvSpPr>
          <p:spPr>
            <a:xfrm>
              <a:off x="1066800" y="8898454"/>
              <a:ext cx="1771212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4400" b="1" cap="all" spc="123" dirty="0" smtClean="0">
                  <a:solidFill>
                    <a:srgbClr val="6D7285"/>
                  </a:solidFill>
                  <a:latin typeface="Arial Narrow" pitchFamily="34" charset="0"/>
                </a:rPr>
                <a:t>Международный день пожилых людей</a:t>
              </a:r>
              <a:endParaRPr lang="ru-RU" sz="4400" b="1" cap="all" spc="123" dirty="0">
                <a:solidFill>
                  <a:srgbClr val="6D7285"/>
                </a:solidFill>
                <a:latin typeface="Arial Narrow" pitchFamily="34" charset="0"/>
              </a:endParaRPr>
            </a:p>
          </p:txBody>
        </p:sp>
        <p:sp>
          <p:nvSpPr>
            <p:cNvPr id="11" name="AutoShape 9"/>
            <p:cNvSpPr/>
            <p:nvPr/>
          </p:nvSpPr>
          <p:spPr>
            <a:xfrm>
              <a:off x="342180" y="8414288"/>
              <a:ext cx="304800" cy="1499829"/>
            </a:xfrm>
            <a:prstGeom prst="rect">
              <a:avLst/>
            </a:prstGeom>
            <a:solidFill>
              <a:schemeClr val="bg1"/>
            </a:solidFill>
          </p:spPr>
          <p:txBody>
            <a:bodyPr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17970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8"/>
          <p:cNvSpPr/>
          <p:nvPr/>
        </p:nvSpPr>
        <p:spPr>
          <a:xfrm>
            <a:off x="-22746" y="-266605"/>
            <a:ext cx="18344473" cy="10553605"/>
          </a:xfrm>
          <a:prstGeom prst="rect">
            <a:avLst/>
          </a:prstGeom>
          <a:solidFill>
            <a:srgbClr val="F0F0F0"/>
          </a:solidFill>
        </p:spPr>
      </p:sp>
      <p:sp>
        <p:nvSpPr>
          <p:cNvPr id="9" name="AutoShape 9"/>
          <p:cNvSpPr/>
          <p:nvPr/>
        </p:nvSpPr>
        <p:spPr>
          <a:xfrm>
            <a:off x="-22746" y="9672450"/>
            <a:ext cx="18310746" cy="639763"/>
          </a:xfrm>
          <a:prstGeom prst="rect">
            <a:avLst/>
          </a:prstGeom>
          <a:solidFill>
            <a:srgbClr val="FBA0B0"/>
          </a:solidFill>
        </p:spPr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r="4076"/>
          <a:stretch/>
        </p:blipFill>
        <p:spPr>
          <a:xfrm>
            <a:off x="14554201" y="-291818"/>
            <a:ext cx="3810000" cy="1733550"/>
          </a:xfrm>
          <a:prstGeom prst="rect">
            <a:avLst/>
          </a:prstGeom>
        </p:spPr>
      </p:pic>
      <p:sp>
        <p:nvSpPr>
          <p:cNvPr id="5" name="AutoShape 9"/>
          <p:cNvSpPr/>
          <p:nvPr/>
        </p:nvSpPr>
        <p:spPr>
          <a:xfrm>
            <a:off x="-22485" y="9334500"/>
            <a:ext cx="18310746" cy="337950"/>
          </a:xfrm>
          <a:prstGeom prst="rect">
            <a:avLst/>
          </a:prstGeom>
          <a:solidFill>
            <a:srgbClr val="FCE4BF"/>
          </a:solidFill>
        </p:spPr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88"/>
          <a:stretch/>
        </p:blipFill>
        <p:spPr bwMode="auto">
          <a:xfrm>
            <a:off x="-73287" y="-266604"/>
            <a:ext cx="18361287" cy="977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655867" y="8754341"/>
            <a:ext cx="17601018" cy="1578043"/>
            <a:chOff x="-22746" y="8414288"/>
            <a:chExt cx="18801673" cy="1578043"/>
          </a:xfrm>
        </p:grpSpPr>
        <p:sp>
          <p:nvSpPr>
            <p:cNvPr id="8" name="AutoShape 9"/>
            <p:cNvSpPr/>
            <p:nvPr/>
          </p:nvSpPr>
          <p:spPr>
            <a:xfrm>
              <a:off x="-22746" y="8707661"/>
              <a:ext cx="18386948" cy="1284670"/>
            </a:xfrm>
            <a:prstGeom prst="rect">
              <a:avLst/>
            </a:prstGeom>
            <a:solidFill>
              <a:srgbClr val="FCE4BF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TextBox 6"/>
            <p:cNvSpPr txBox="1"/>
            <p:nvPr/>
          </p:nvSpPr>
          <p:spPr>
            <a:xfrm>
              <a:off x="1066800" y="8898454"/>
              <a:ext cx="1771212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4400" b="1" cap="all" spc="123" dirty="0" smtClean="0">
                  <a:solidFill>
                    <a:srgbClr val="6D7285"/>
                  </a:solidFill>
                  <a:latin typeface="Arial Narrow" pitchFamily="34" charset="0"/>
                </a:rPr>
                <a:t>Международный день пожилых людей</a:t>
              </a:r>
              <a:endParaRPr lang="ru-RU" sz="4400" b="1" cap="all" spc="123" dirty="0">
                <a:solidFill>
                  <a:srgbClr val="6D7285"/>
                </a:solidFill>
                <a:latin typeface="Arial Narrow" pitchFamily="34" charset="0"/>
              </a:endParaRPr>
            </a:p>
          </p:txBody>
        </p:sp>
        <p:sp>
          <p:nvSpPr>
            <p:cNvPr id="11" name="AutoShape 9"/>
            <p:cNvSpPr/>
            <p:nvPr/>
          </p:nvSpPr>
          <p:spPr>
            <a:xfrm>
              <a:off x="342180" y="8414288"/>
              <a:ext cx="304800" cy="1499829"/>
            </a:xfrm>
            <a:prstGeom prst="rect">
              <a:avLst/>
            </a:prstGeom>
            <a:solidFill>
              <a:schemeClr val="bg1"/>
            </a:solidFill>
          </p:spPr>
          <p:txBody>
            <a:bodyPr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86205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8"/>
          <p:cNvSpPr/>
          <p:nvPr/>
        </p:nvSpPr>
        <p:spPr>
          <a:xfrm>
            <a:off x="-22746" y="-266605"/>
            <a:ext cx="18344473" cy="10553605"/>
          </a:xfrm>
          <a:prstGeom prst="rect">
            <a:avLst/>
          </a:prstGeom>
          <a:solidFill>
            <a:srgbClr val="F0F0F0"/>
          </a:solidFill>
        </p:spPr>
      </p:sp>
      <p:sp>
        <p:nvSpPr>
          <p:cNvPr id="9" name="AutoShape 9"/>
          <p:cNvSpPr/>
          <p:nvPr/>
        </p:nvSpPr>
        <p:spPr>
          <a:xfrm>
            <a:off x="-22746" y="9672450"/>
            <a:ext cx="18310746" cy="639763"/>
          </a:xfrm>
          <a:prstGeom prst="rect">
            <a:avLst/>
          </a:prstGeom>
          <a:solidFill>
            <a:srgbClr val="FBA0B0"/>
          </a:solidFill>
        </p:spPr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r="4076"/>
          <a:stretch/>
        </p:blipFill>
        <p:spPr>
          <a:xfrm>
            <a:off x="14554201" y="-291818"/>
            <a:ext cx="3810000" cy="1733550"/>
          </a:xfrm>
          <a:prstGeom prst="rect">
            <a:avLst/>
          </a:prstGeom>
        </p:spPr>
      </p:pic>
      <p:sp>
        <p:nvSpPr>
          <p:cNvPr id="5" name="AutoShape 9"/>
          <p:cNvSpPr/>
          <p:nvPr/>
        </p:nvSpPr>
        <p:spPr>
          <a:xfrm>
            <a:off x="-22485" y="9334500"/>
            <a:ext cx="18310746" cy="337950"/>
          </a:xfrm>
          <a:prstGeom prst="rect">
            <a:avLst/>
          </a:prstGeom>
          <a:solidFill>
            <a:srgbClr val="FCE4BF"/>
          </a:solidFill>
        </p:spPr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48"/>
          <a:stretch/>
        </p:blipFill>
        <p:spPr bwMode="auto">
          <a:xfrm>
            <a:off x="655867" y="1189964"/>
            <a:ext cx="17212777" cy="7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655867" y="8754341"/>
            <a:ext cx="17601018" cy="1578043"/>
            <a:chOff x="-22746" y="8414288"/>
            <a:chExt cx="18801673" cy="1578043"/>
          </a:xfrm>
        </p:grpSpPr>
        <p:sp>
          <p:nvSpPr>
            <p:cNvPr id="10" name="AutoShape 9"/>
            <p:cNvSpPr/>
            <p:nvPr/>
          </p:nvSpPr>
          <p:spPr>
            <a:xfrm>
              <a:off x="-22746" y="8707661"/>
              <a:ext cx="18386948" cy="1284670"/>
            </a:xfrm>
            <a:prstGeom prst="rect">
              <a:avLst/>
            </a:prstGeom>
            <a:solidFill>
              <a:srgbClr val="FCE4BF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11" name="TextBox 6"/>
            <p:cNvSpPr txBox="1"/>
            <p:nvPr/>
          </p:nvSpPr>
          <p:spPr>
            <a:xfrm>
              <a:off x="1066800" y="8898454"/>
              <a:ext cx="1771212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4400" b="1" cap="all" spc="123" dirty="0" smtClean="0">
                  <a:solidFill>
                    <a:srgbClr val="6D7285"/>
                  </a:solidFill>
                  <a:latin typeface="Arial Narrow" pitchFamily="34" charset="0"/>
                </a:rPr>
                <a:t>1 октября - Международный день пожилых людей</a:t>
              </a:r>
              <a:endParaRPr lang="ru-RU" sz="4400" b="1" cap="all" spc="123" dirty="0">
                <a:solidFill>
                  <a:srgbClr val="6D7285"/>
                </a:solidFill>
                <a:latin typeface="Arial Narrow" pitchFamily="34" charset="0"/>
              </a:endParaRPr>
            </a:p>
          </p:txBody>
        </p:sp>
        <p:sp>
          <p:nvSpPr>
            <p:cNvPr id="12" name="AutoShape 9"/>
            <p:cNvSpPr/>
            <p:nvPr/>
          </p:nvSpPr>
          <p:spPr>
            <a:xfrm>
              <a:off x="342180" y="8414288"/>
              <a:ext cx="304800" cy="1499829"/>
            </a:xfrm>
            <a:prstGeom prst="rect">
              <a:avLst/>
            </a:prstGeom>
            <a:solidFill>
              <a:schemeClr val="bg1"/>
            </a:solidFill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6" t="6818" r="2940" b="29686"/>
          <a:stretch/>
        </p:blipFill>
        <p:spPr bwMode="auto">
          <a:xfrm>
            <a:off x="10331182" y="1189964"/>
            <a:ext cx="7537462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50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8"/>
          <p:cNvSpPr/>
          <p:nvPr/>
        </p:nvSpPr>
        <p:spPr>
          <a:xfrm>
            <a:off x="-22746" y="-266605"/>
            <a:ext cx="18344473" cy="10553605"/>
          </a:xfrm>
          <a:prstGeom prst="rect">
            <a:avLst/>
          </a:prstGeom>
          <a:solidFill>
            <a:srgbClr val="F0F0F0"/>
          </a:solidFill>
        </p:spPr>
      </p:sp>
      <p:sp>
        <p:nvSpPr>
          <p:cNvPr id="9" name="AutoShape 9"/>
          <p:cNvSpPr/>
          <p:nvPr/>
        </p:nvSpPr>
        <p:spPr>
          <a:xfrm>
            <a:off x="-22746" y="9672450"/>
            <a:ext cx="18310746" cy="639763"/>
          </a:xfrm>
          <a:prstGeom prst="rect">
            <a:avLst/>
          </a:prstGeom>
          <a:solidFill>
            <a:srgbClr val="FBA0B0"/>
          </a:solidFill>
        </p:spPr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r="4076"/>
          <a:stretch/>
        </p:blipFill>
        <p:spPr>
          <a:xfrm>
            <a:off x="14554201" y="-291818"/>
            <a:ext cx="3810000" cy="1733550"/>
          </a:xfrm>
          <a:prstGeom prst="rect">
            <a:avLst/>
          </a:prstGeom>
        </p:spPr>
      </p:pic>
      <p:sp>
        <p:nvSpPr>
          <p:cNvPr id="5" name="AutoShape 9"/>
          <p:cNvSpPr/>
          <p:nvPr/>
        </p:nvSpPr>
        <p:spPr>
          <a:xfrm>
            <a:off x="-22485" y="9334500"/>
            <a:ext cx="18310746" cy="337950"/>
          </a:xfrm>
          <a:prstGeom prst="rect">
            <a:avLst/>
          </a:prstGeom>
          <a:solidFill>
            <a:srgbClr val="FCE4BF"/>
          </a:solidFill>
        </p:spPr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747" y="-266604"/>
            <a:ext cx="18386947" cy="977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655867" y="8754341"/>
            <a:ext cx="17601018" cy="1578043"/>
            <a:chOff x="-22746" y="8414288"/>
            <a:chExt cx="18801673" cy="1578043"/>
          </a:xfrm>
        </p:grpSpPr>
        <p:sp>
          <p:nvSpPr>
            <p:cNvPr id="8" name="AutoShape 9"/>
            <p:cNvSpPr/>
            <p:nvPr/>
          </p:nvSpPr>
          <p:spPr>
            <a:xfrm>
              <a:off x="-22746" y="8707661"/>
              <a:ext cx="18386948" cy="1284670"/>
            </a:xfrm>
            <a:prstGeom prst="rect">
              <a:avLst/>
            </a:prstGeom>
            <a:solidFill>
              <a:srgbClr val="FCE4BF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TextBox 6"/>
            <p:cNvSpPr txBox="1"/>
            <p:nvPr/>
          </p:nvSpPr>
          <p:spPr>
            <a:xfrm>
              <a:off x="1066800" y="8898454"/>
              <a:ext cx="1771212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4400" b="1" cap="all" spc="123" dirty="0" smtClean="0">
                  <a:solidFill>
                    <a:srgbClr val="6D7285"/>
                  </a:solidFill>
                  <a:latin typeface="Arial Narrow" pitchFamily="34" charset="0"/>
                </a:rPr>
                <a:t>Международный день пожилых людей</a:t>
              </a:r>
              <a:endParaRPr lang="ru-RU" sz="4400" b="1" cap="all" spc="123" dirty="0">
                <a:solidFill>
                  <a:srgbClr val="6D7285"/>
                </a:solidFill>
                <a:latin typeface="Arial Narrow" pitchFamily="34" charset="0"/>
              </a:endParaRPr>
            </a:p>
          </p:txBody>
        </p:sp>
        <p:sp>
          <p:nvSpPr>
            <p:cNvPr id="11" name="AutoShape 9"/>
            <p:cNvSpPr/>
            <p:nvPr/>
          </p:nvSpPr>
          <p:spPr>
            <a:xfrm>
              <a:off x="342180" y="8414288"/>
              <a:ext cx="304800" cy="1499829"/>
            </a:xfrm>
            <a:prstGeom prst="rect">
              <a:avLst/>
            </a:prstGeom>
            <a:solidFill>
              <a:schemeClr val="bg1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304800" y="780442"/>
            <a:ext cx="4031711" cy="2053943"/>
          </a:xfrm>
          <a:prstGeom prst="roundRect">
            <a:avLst/>
          </a:prstGeom>
          <a:solidFill>
            <a:srgbClr val="FCE4BF"/>
          </a:solidFill>
          <a:ln>
            <a:solidFill>
              <a:srgbClr val="FCE4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bg1">
                    <a:lumMod val="50000"/>
                  </a:schemeClr>
                </a:solidFill>
              </a:rPr>
              <a:t>Наслаждаться полноценной жизнью</a:t>
            </a:r>
            <a:endParaRPr lang="ru-RU" sz="4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89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8"/>
          <p:cNvSpPr/>
          <p:nvPr/>
        </p:nvSpPr>
        <p:spPr>
          <a:xfrm>
            <a:off x="-22746" y="-266605"/>
            <a:ext cx="18344473" cy="10553605"/>
          </a:xfrm>
          <a:prstGeom prst="rect">
            <a:avLst/>
          </a:prstGeom>
          <a:solidFill>
            <a:srgbClr val="F0F0F0"/>
          </a:solidFill>
        </p:spPr>
      </p:sp>
      <p:sp>
        <p:nvSpPr>
          <p:cNvPr id="9" name="AutoShape 9"/>
          <p:cNvSpPr/>
          <p:nvPr/>
        </p:nvSpPr>
        <p:spPr>
          <a:xfrm>
            <a:off x="-22746" y="9672450"/>
            <a:ext cx="18310746" cy="639763"/>
          </a:xfrm>
          <a:prstGeom prst="rect">
            <a:avLst/>
          </a:prstGeom>
          <a:solidFill>
            <a:srgbClr val="FBA0B0"/>
          </a:solidFill>
        </p:spPr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r="4076"/>
          <a:stretch/>
        </p:blipFill>
        <p:spPr>
          <a:xfrm>
            <a:off x="14554201" y="-291818"/>
            <a:ext cx="3810000" cy="1733550"/>
          </a:xfrm>
          <a:prstGeom prst="rect">
            <a:avLst/>
          </a:prstGeom>
        </p:spPr>
      </p:pic>
      <p:sp>
        <p:nvSpPr>
          <p:cNvPr id="5" name="AutoShape 9"/>
          <p:cNvSpPr/>
          <p:nvPr/>
        </p:nvSpPr>
        <p:spPr>
          <a:xfrm>
            <a:off x="-22485" y="9334500"/>
            <a:ext cx="18310746" cy="337950"/>
          </a:xfrm>
          <a:prstGeom prst="rect">
            <a:avLst/>
          </a:prstGeom>
          <a:solidFill>
            <a:srgbClr val="FCE4BF"/>
          </a:solidFill>
        </p:spPr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747" y="-266605"/>
            <a:ext cx="18386947" cy="10553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655867" y="8754341"/>
            <a:ext cx="17601018" cy="1578043"/>
            <a:chOff x="-22746" y="8414288"/>
            <a:chExt cx="18801673" cy="1578043"/>
          </a:xfrm>
        </p:grpSpPr>
        <p:sp>
          <p:nvSpPr>
            <p:cNvPr id="8" name="AutoShape 9"/>
            <p:cNvSpPr/>
            <p:nvPr/>
          </p:nvSpPr>
          <p:spPr>
            <a:xfrm>
              <a:off x="-22746" y="8707661"/>
              <a:ext cx="18386948" cy="1284670"/>
            </a:xfrm>
            <a:prstGeom prst="rect">
              <a:avLst/>
            </a:prstGeom>
            <a:solidFill>
              <a:srgbClr val="FCE4BF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TextBox 6"/>
            <p:cNvSpPr txBox="1"/>
            <p:nvPr/>
          </p:nvSpPr>
          <p:spPr>
            <a:xfrm>
              <a:off x="1066800" y="8898454"/>
              <a:ext cx="1771212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4400" b="1" cap="all" spc="123" dirty="0" smtClean="0">
                  <a:solidFill>
                    <a:srgbClr val="6D7285"/>
                  </a:solidFill>
                  <a:latin typeface="Arial Narrow" pitchFamily="34" charset="0"/>
                </a:rPr>
                <a:t>Международный день пожилых людей</a:t>
              </a:r>
              <a:endParaRPr lang="ru-RU" sz="4400" b="1" cap="all" spc="123" dirty="0">
                <a:solidFill>
                  <a:srgbClr val="6D7285"/>
                </a:solidFill>
                <a:latin typeface="Arial Narrow" pitchFamily="34" charset="0"/>
              </a:endParaRPr>
            </a:p>
          </p:txBody>
        </p:sp>
        <p:sp>
          <p:nvSpPr>
            <p:cNvPr id="11" name="AutoShape 9"/>
            <p:cNvSpPr/>
            <p:nvPr/>
          </p:nvSpPr>
          <p:spPr>
            <a:xfrm>
              <a:off x="342180" y="8414288"/>
              <a:ext cx="304800" cy="1499829"/>
            </a:xfrm>
            <a:prstGeom prst="rect">
              <a:avLst/>
            </a:prstGeom>
            <a:solidFill>
              <a:schemeClr val="bg1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268941" y="190500"/>
            <a:ext cx="4031711" cy="2053943"/>
          </a:xfrm>
          <a:prstGeom prst="roundRect">
            <a:avLst/>
          </a:prstGeom>
          <a:solidFill>
            <a:srgbClr val="FCE4BF"/>
          </a:solidFill>
          <a:ln>
            <a:solidFill>
              <a:srgbClr val="FCE4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bg1">
                    <a:lumMod val="50000"/>
                  </a:schemeClr>
                </a:solidFill>
              </a:rPr>
              <a:t>Наслаждаться полноценной жизнью</a:t>
            </a:r>
            <a:endParaRPr lang="ru-RU" sz="4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30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8"/>
          <p:cNvSpPr/>
          <p:nvPr/>
        </p:nvSpPr>
        <p:spPr>
          <a:xfrm>
            <a:off x="-22746" y="-266605"/>
            <a:ext cx="18344473" cy="10553605"/>
          </a:xfrm>
          <a:prstGeom prst="rect">
            <a:avLst/>
          </a:prstGeom>
          <a:solidFill>
            <a:srgbClr val="F0F0F0"/>
          </a:solidFill>
        </p:spPr>
      </p:sp>
      <p:sp>
        <p:nvSpPr>
          <p:cNvPr id="9" name="AutoShape 9"/>
          <p:cNvSpPr/>
          <p:nvPr/>
        </p:nvSpPr>
        <p:spPr>
          <a:xfrm>
            <a:off x="-22746" y="9672450"/>
            <a:ext cx="18310746" cy="639763"/>
          </a:xfrm>
          <a:prstGeom prst="rect">
            <a:avLst/>
          </a:prstGeom>
          <a:solidFill>
            <a:srgbClr val="FBA0B0"/>
          </a:solidFill>
        </p:spPr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r="4076"/>
          <a:stretch/>
        </p:blipFill>
        <p:spPr>
          <a:xfrm>
            <a:off x="14554201" y="-291818"/>
            <a:ext cx="3810000" cy="1733550"/>
          </a:xfrm>
          <a:prstGeom prst="rect">
            <a:avLst/>
          </a:prstGeom>
        </p:spPr>
      </p:pic>
      <p:sp>
        <p:nvSpPr>
          <p:cNvPr id="5" name="AutoShape 9"/>
          <p:cNvSpPr/>
          <p:nvPr/>
        </p:nvSpPr>
        <p:spPr>
          <a:xfrm>
            <a:off x="-22485" y="9334500"/>
            <a:ext cx="18310746" cy="337950"/>
          </a:xfrm>
          <a:prstGeom prst="rect">
            <a:avLst/>
          </a:prstGeom>
          <a:solidFill>
            <a:srgbClr val="FCE4BF"/>
          </a:solidFill>
        </p:spPr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747" y="-266604"/>
            <a:ext cx="18386947" cy="977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655867" y="8754341"/>
            <a:ext cx="17601018" cy="1578043"/>
            <a:chOff x="-22746" y="8414288"/>
            <a:chExt cx="18801673" cy="1578043"/>
          </a:xfrm>
        </p:grpSpPr>
        <p:sp>
          <p:nvSpPr>
            <p:cNvPr id="8" name="AutoShape 9"/>
            <p:cNvSpPr/>
            <p:nvPr/>
          </p:nvSpPr>
          <p:spPr>
            <a:xfrm>
              <a:off x="-22746" y="8707661"/>
              <a:ext cx="18386948" cy="1284670"/>
            </a:xfrm>
            <a:prstGeom prst="rect">
              <a:avLst/>
            </a:prstGeom>
            <a:solidFill>
              <a:srgbClr val="FCE4BF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TextBox 6"/>
            <p:cNvSpPr txBox="1"/>
            <p:nvPr/>
          </p:nvSpPr>
          <p:spPr>
            <a:xfrm>
              <a:off x="1066800" y="8898454"/>
              <a:ext cx="1771212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4400" b="1" cap="all" spc="123" dirty="0" smtClean="0">
                  <a:solidFill>
                    <a:srgbClr val="6D7285"/>
                  </a:solidFill>
                  <a:latin typeface="Arial Narrow" pitchFamily="34" charset="0"/>
                </a:rPr>
                <a:t>Международный день пожилых людей</a:t>
              </a:r>
              <a:endParaRPr lang="ru-RU" sz="4400" b="1" cap="all" spc="123" dirty="0">
                <a:solidFill>
                  <a:srgbClr val="6D7285"/>
                </a:solidFill>
                <a:latin typeface="Arial Narrow" pitchFamily="34" charset="0"/>
              </a:endParaRPr>
            </a:p>
          </p:txBody>
        </p:sp>
        <p:sp>
          <p:nvSpPr>
            <p:cNvPr id="11" name="AutoShape 9"/>
            <p:cNvSpPr/>
            <p:nvPr/>
          </p:nvSpPr>
          <p:spPr>
            <a:xfrm>
              <a:off x="342180" y="8414288"/>
              <a:ext cx="304800" cy="1499829"/>
            </a:xfrm>
            <a:prstGeom prst="rect">
              <a:avLst/>
            </a:prstGeom>
            <a:solidFill>
              <a:schemeClr val="bg1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350496" y="414760"/>
            <a:ext cx="4031711" cy="2053943"/>
          </a:xfrm>
          <a:prstGeom prst="roundRect">
            <a:avLst/>
          </a:prstGeom>
          <a:solidFill>
            <a:srgbClr val="FCE4BF"/>
          </a:solidFill>
          <a:ln>
            <a:solidFill>
              <a:srgbClr val="FCE4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bg1">
                    <a:lumMod val="50000"/>
                  </a:schemeClr>
                </a:solidFill>
              </a:rPr>
              <a:t>Открыть в себе новые таланты</a:t>
            </a:r>
            <a:endParaRPr lang="ru-RU" sz="4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89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8"/>
          <p:cNvSpPr/>
          <p:nvPr/>
        </p:nvSpPr>
        <p:spPr>
          <a:xfrm>
            <a:off x="-22746" y="-266605"/>
            <a:ext cx="18344473" cy="10553605"/>
          </a:xfrm>
          <a:prstGeom prst="rect">
            <a:avLst/>
          </a:prstGeom>
          <a:solidFill>
            <a:srgbClr val="F0F0F0"/>
          </a:solidFill>
        </p:spPr>
      </p:sp>
      <p:sp>
        <p:nvSpPr>
          <p:cNvPr id="9" name="AutoShape 9"/>
          <p:cNvSpPr/>
          <p:nvPr/>
        </p:nvSpPr>
        <p:spPr>
          <a:xfrm>
            <a:off x="-22746" y="9672450"/>
            <a:ext cx="18310746" cy="639763"/>
          </a:xfrm>
          <a:prstGeom prst="rect">
            <a:avLst/>
          </a:prstGeom>
          <a:solidFill>
            <a:srgbClr val="FBA0B0"/>
          </a:solidFill>
        </p:spPr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r="4076"/>
          <a:stretch/>
        </p:blipFill>
        <p:spPr>
          <a:xfrm>
            <a:off x="14554201" y="-291818"/>
            <a:ext cx="3810000" cy="1733550"/>
          </a:xfrm>
          <a:prstGeom prst="rect">
            <a:avLst/>
          </a:prstGeom>
        </p:spPr>
      </p:pic>
      <p:sp>
        <p:nvSpPr>
          <p:cNvPr id="5" name="AutoShape 9"/>
          <p:cNvSpPr/>
          <p:nvPr/>
        </p:nvSpPr>
        <p:spPr>
          <a:xfrm>
            <a:off x="-22485" y="9334500"/>
            <a:ext cx="18310746" cy="337950"/>
          </a:xfrm>
          <a:prstGeom prst="rect">
            <a:avLst/>
          </a:prstGeom>
          <a:solidFill>
            <a:srgbClr val="FCE4BF"/>
          </a:solidFill>
        </p:spPr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747" y="-266605"/>
            <a:ext cx="18344473" cy="10596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655867" y="8754341"/>
            <a:ext cx="17601018" cy="1578043"/>
            <a:chOff x="-22746" y="8414288"/>
            <a:chExt cx="18801673" cy="1578043"/>
          </a:xfrm>
        </p:grpSpPr>
        <p:sp>
          <p:nvSpPr>
            <p:cNvPr id="8" name="AutoShape 9"/>
            <p:cNvSpPr/>
            <p:nvPr/>
          </p:nvSpPr>
          <p:spPr>
            <a:xfrm>
              <a:off x="-22746" y="8707661"/>
              <a:ext cx="18386948" cy="1284670"/>
            </a:xfrm>
            <a:prstGeom prst="rect">
              <a:avLst/>
            </a:prstGeom>
            <a:solidFill>
              <a:srgbClr val="FCE4BF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TextBox 6"/>
            <p:cNvSpPr txBox="1"/>
            <p:nvPr/>
          </p:nvSpPr>
          <p:spPr>
            <a:xfrm>
              <a:off x="1066800" y="8898454"/>
              <a:ext cx="1771212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4400" b="1" cap="all" spc="123" dirty="0" smtClean="0">
                  <a:solidFill>
                    <a:srgbClr val="6D7285"/>
                  </a:solidFill>
                  <a:latin typeface="Arial Narrow" pitchFamily="34" charset="0"/>
                </a:rPr>
                <a:t>Международный день пожилых людей</a:t>
              </a:r>
              <a:endParaRPr lang="ru-RU" sz="4400" b="1" cap="all" spc="123" dirty="0">
                <a:solidFill>
                  <a:srgbClr val="6D7285"/>
                </a:solidFill>
                <a:latin typeface="Arial Narrow" pitchFamily="34" charset="0"/>
              </a:endParaRPr>
            </a:p>
          </p:txBody>
        </p:sp>
        <p:sp>
          <p:nvSpPr>
            <p:cNvPr id="11" name="AutoShape 9"/>
            <p:cNvSpPr/>
            <p:nvPr/>
          </p:nvSpPr>
          <p:spPr>
            <a:xfrm>
              <a:off x="342180" y="8414288"/>
              <a:ext cx="304800" cy="1499829"/>
            </a:xfrm>
            <a:prstGeom prst="rect">
              <a:avLst/>
            </a:prstGeom>
            <a:solidFill>
              <a:schemeClr val="bg1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" name="Скругленный прямоугольник 1"/>
          <p:cNvSpPr/>
          <p:nvPr/>
        </p:nvSpPr>
        <p:spPr>
          <a:xfrm>
            <a:off x="300318" y="414760"/>
            <a:ext cx="4031711" cy="2053943"/>
          </a:xfrm>
          <a:prstGeom prst="roundRect">
            <a:avLst/>
          </a:prstGeom>
          <a:solidFill>
            <a:srgbClr val="FCE4BF"/>
          </a:solidFill>
          <a:ln>
            <a:solidFill>
              <a:srgbClr val="FCE4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bg1">
                    <a:lumMod val="50000"/>
                  </a:schemeClr>
                </a:solidFill>
              </a:rPr>
              <a:t>Начать жить заново</a:t>
            </a:r>
            <a:endParaRPr lang="ru-RU" sz="4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26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8"/>
          <p:cNvSpPr/>
          <p:nvPr/>
        </p:nvSpPr>
        <p:spPr>
          <a:xfrm>
            <a:off x="-22746" y="-266605"/>
            <a:ext cx="18344473" cy="10553605"/>
          </a:xfrm>
          <a:prstGeom prst="rect">
            <a:avLst/>
          </a:prstGeom>
          <a:solidFill>
            <a:srgbClr val="F0F0F0"/>
          </a:solidFill>
        </p:spPr>
      </p:sp>
      <p:sp>
        <p:nvSpPr>
          <p:cNvPr id="9" name="AutoShape 9"/>
          <p:cNvSpPr/>
          <p:nvPr/>
        </p:nvSpPr>
        <p:spPr>
          <a:xfrm>
            <a:off x="-22746" y="9672450"/>
            <a:ext cx="18310746" cy="639763"/>
          </a:xfrm>
          <a:prstGeom prst="rect">
            <a:avLst/>
          </a:prstGeom>
          <a:solidFill>
            <a:srgbClr val="FBA0B0"/>
          </a:solidFill>
        </p:spPr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r="4076"/>
          <a:stretch/>
        </p:blipFill>
        <p:spPr>
          <a:xfrm>
            <a:off x="14554201" y="-291818"/>
            <a:ext cx="3810000" cy="1733550"/>
          </a:xfrm>
          <a:prstGeom prst="rect">
            <a:avLst/>
          </a:prstGeom>
        </p:spPr>
      </p:pic>
      <p:sp>
        <p:nvSpPr>
          <p:cNvPr id="5" name="AutoShape 9"/>
          <p:cNvSpPr/>
          <p:nvPr/>
        </p:nvSpPr>
        <p:spPr>
          <a:xfrm>
            <a:off x="-22485" y="9334500"/>
            <a:ext cx="18310746" cy="337950"/>
          </a:xfrm>
          <a:prstGeom prst="rect">
            <a:avLst/>
          </a:prstGeom>
          <a:solidFill>
            <a:srgbClr val="FCE4BF"/>
          </a:solidFill>
        </p:spPr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45"/>
          <a:stretch/>
        </p:blipFill>
        <p:spPr bwMode="auto">
          <a:xfrm>
            <a:off x="0" y="-291819"/>
            <a:ext cx="18288000" cy="9626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655867" y="8754341"/>
            <a:ext cx="17601018" cy="1578043"/>
            <a:chOff x="-22746" y="8414288"/>
            <a:chExt cx="18801673" cy="1578043"/>
          </a:xfrm>
        </p:grpSpPr>
        <p:sp>
          <p:nvSpPr>
            <p:cNvPr id="8" name="AutoShape 9"/>
            <p:cNvSpPr/>
            <p:nvPr/>
          </p:nvSpPr>
          <p:spPr>
            <a:xfrm>
              <a:off x="-22746" y="8707661"/>
              <a:ext cx="18386948" cy="1284670"/>
            </a:xfrm>
            <a:prstGeom prst="rect">
              <a:avLst/>
            </a:prstGeom>
            <a:solidFill>
              <a:srgbClr val="FCE4BF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TextBox 6"/>
            <p:cNvSpPr txBox="1"/>
            <p:nvPr/>
          </p:nvSpPr>
          <p:spPr>
            <a:xfrm>
              <a:off x="1066800" y="8898454"/>
              <a:ext cx="1771212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4400" b="1" cap="all" spc="123" dirty="0" smtClean="0">
                  <a:solidFill>
                    <a:srgbClr val="6D7285"/>
                  </a:solidFill>
                  <a:latin typeface="Arial Narrow" pitchFamily="34" charset="0"/>
                </a:rPr>
                <a:t>Международный день пожилых людей</a:t>
              </a:r>
              <a:endParaRPr lang="ru-RU" sz="4400" b="1" cap="all" spc="123" dirty="0">
                <a:solidFill>
                  <a:srgbClr val="6D7285"/>
                </a:solidFill>
                <a:latin typeface="Arial Narrow" pitchFamily="34" charset="0"/>
              </a:endParaRPr>
            </a:p>
          </p:txBody>
        </p:sp>
        <p:sp>
          <p:nvSpPr>
            <p:cNvPr id="11" name="AutoShape 9"/>
            <p:cNvSpPr/>
            <p:nvPr/>
          </p:nvSpPr>
          <p:spPr>
            <a:xfrm>
              <a:off x="342180" y="8414288"/>
              <a:ext cx="304800" cy="1499829"/>
            </a:xfrm>
            <a:prstGeom prst="rect">
              <a:avLst/>
            </a:prstGeom>
            <a:solidFill>
              <a:schemeClr val="bg1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9132627" y="876300"/>
            <a:ext cx="82674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С праздником! С Днем пожилых людей!</a:t>
            </a:r>
          </a:p>
          <a:p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148145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8"/>
          <p:cNvSpPr/>
          <p:nvPr/>
        </p:nvSpPr>
        <p:spPr>
          <a:xfrm>
            <a:off x="-22745" y="-266605"/>
            <a:ext cx="18294862" cy="10553605"/>
          </a:xfrm>
          <a:prstGeom prst="rect">
            <a:avLst/>
          </a:prstGeom>
          <a:solidFill>
            <a:srgbClr val="F0F0F0"/>
          </a:solidFill>
        </p:spPr>
      </p:sp>
      <p:grpSp>
        <p:nvGrpSpPr>
          <p:cNvPr id="46" name="Группа 45"/>
          <p:cNvGrpSpPr/>
          <p:nvPr/>
        </p:nvGrpSpPr>
        <p:grpSpPr>
          <a:xfrm>
            <a:off x="12083641" y="1192554"/>
            <a:ext cx="6161140" cy="1198341"/>
            <a:chOff x="10459169" y="7792278"/>
            <a:chExt cx="6161140" cy="1198341"/>
          </a:xfrm>
        </p:grpSpPr>
        <p:sp>
          <p:nvSpPr>
            <p:cNvPr id="47" name="Нашивка 46"/>
            <p:cNvSpPr/>
            <p:nvPr/>
          </p:nvSpPr>
          <p:spPr>
            <a:xfrm flipH="1">
              <a:off x="11392392" y="7810500"/>
              <a:ext cx="1510290" cy="1175148"/>
            </a:xfrm>
            <a:prstGeom prst="chevron">
              <a:avLst/>
            </a:prstGeom>
            <a:solidFill>
              <a:srgbClr val="FCE4BF"/>
            </a:solidFill>
            <a:ln>
              <a:solidFill>
                <a:srgbClr val="FCE4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48" name="Нашивка 47"/>
            <p:cNvSpPr/>
            <p:nvPr/>
          </p:nvSpPr>
          <p:spPr>
            <a:xfrm flipH="1">
              <a:off x="12319394" y="7805531"/>
              <a:ext cx="1510290" cy="1175148"/>
            </a:xfrm>
            <a:prstGeom prst="chevron">
              <a:avLst/>
            </a:prstGeom>
            <a:solidFill>
              <a:srgbClr val="F7BABD"/>
            </a:solidFill>
            <a:ln>
              <a:solidFill>
                <a:srgbClr val="F7BA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49" name="Нашивка 48"/>
            <p:cNvSpPr/>
            <p:nvPr/>
          </p:nvSpPr>
          <p:spPr>
            <a:xfrm flipH="1">
              <a:off x="13258839" y="7792278"/>
              <a:ext cx="1510290" cy="1198340"/>
            </a:xfrm>
            <a:prstGeom prst="chevron">
              <a:avLst/>
            </a:prstGeom>
            <a:solidFill>
              <a:srgbClr val="FAA0B0"/>
            </a:solidFill>
            <a:ln>
              <a:solidFill>
                <a:srgbClr val="FBA0B0"/>
              </a:solidFill>
            </a:ln>
          </p:spPr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50" name="Нашивка 49"/>
            <p:cNvSpPr/>
            <p:nvPr/>
          </p:nvSpPr>
          <p:spPr>
            <a:xfrm flipH="1">
              <a:off x="14185841" y="7792278"/>
              <a:ext cx="1510290" cy="1188401"/>
            </a:xfrm>
            <a:prstGeom prst="chevron">
              <a:avLst/>
            </a:prstGeom>
            <a:solidFill>
              <a:srgbClr val="A8ABB6"/>
            </a:solidFill>
            <a:ln>
              <a:solidFill>
                <a:srgbClr val="A8ABB6"/>
              </a:solidFill>
            </a:ln>
          </p:spPr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51" name="Нашивка 50"/>
            <p:cNvSpPr/>
            <p:nvPr/>
          </p:nvSpPr>
          <p:spPr>
            <a:xfrm flipH="1">
              <a:off x="15110019" y="7800562"/>
              <a:ext cx="1510290" cy="1190056"/>
            </a:xfrm>
            <a:prstGeom prst="chevron">
              <a:avLst/>
            </a:prstGeom>
            <a:solidFill>
              <a:srgbClr val="FCE4BE"/>
            </a:solidFill>
            <a:ln>
              <a:solidFill>
                <a:srgbClr val="FCE4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52" name="Нашивка 51"/>
            <p:cNvSpPr/>
            <p:nvPr/>
          </p:nvSpPr>
          <p:spPr>
            <a:xfrm flipH="1">
              <a:off x="10459169" y="7815471"/>
              <a:ext cx="1510290" cy="1175148"/>
            </a:xfrm>
            <a:prstGeom prst="chevron">
              <a:avLst/>
            </a:prstGeom>
            <a:solidFill>
              <a:srgbClr val="F9EBD7"/>
            </a:solidFill>
            <a:ln>
              <a:solidFill>
                <a:srgbClr val="F9EBD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53" name="TextBox 30"/>
          <p:cNvSpPr txBox="1"/>
          <p:nvPr/>
        </p:nvSpPr>
        <p:spPr>
          <a:xfrm>
            <a:off x="11631495" y="326747"/>
            <a:ext cx="5705643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943"/>
              </a:lnSpc>
              <a:spcBef>
                <a:spcPct val="0"/>
              </a:spcBef>
            </a:pPr>
            <a:r>
              <a:rPr lang="en-US" sz="6199" spc="123" dirty="0">
                <a:solidFill>
                  <a:srgbClr val="6D7285"/>
                </a:solidFill>
                <a:latin typeface="Oswald"/>
              </a:rPr>
              <a:t>РАЗГОВОР</a:t>
            </a:r>
            <a:r>
              <a:rPr lang="ru-RU" sz="6199" spc="123" dirty="0" smtClean="0">
                <a:solidFill>
                  <a:srgbClr val="6D7285"/>
                </a:solidFill>
                <a:latin typeface="Oswald"/>
              </a:rPr>
              <a:t>Ы</a:t>
            </a:r>
            <a:endParaRPr lang="en-US" sz="6199" spc="123" dirty="0">
              <a:solidFill>
                <a:srgbClr val="6D7285"/>
              </a:solidFill>
              <a:latin typeface="Oswald"/>
            </a:endParaRPr>
          </a:p>
        </p:txBody>
      </p:sp>
      <p:sp>
        <p:nvSpPr>
          <p:cNvPr id="54" name="TextBox 30"/>
          <p:cNvSpPr txBox="1"/>
          <p:nvPr/>
        </p:nvSpPr>
        <p:spPr>
          <a:xfrm>
            <a:off x="13160992" y="1423877"/>
            <a:ext cx="7689627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943"/>
              </a:lnSpc>
              <a:spcBef>
                <a:spcPct val="0"/>
              </a:spcBef>
            </a:pPr>
            <a:r>
              <a:rPr lang="en-US" sz="6199" b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  <a:t>О </a:t>
            </a:r>
            <a:r>
              <a:rPr lang="en-US" sz="6199" b="1" spc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</a:rPr>
              <a:t>ВАЖНОМ  </a:t>
            </a:r>
          </a:p>
        </p:txBody>
      </p:sp>
      <p:sp>
        <p:nvSpPr>
          <p:cNvPr id="9" name="AutoShape 9"/>
          <p:cNvSpPr/>
          <p:nvPr/>
        </p:nvSpPr>
        <p:spPr>
          <a:xfrm>
            <a:off x="-22746" y="9672450"/>
            <a:ext cx="426771" cy="639763"/>
          </a:xfrm>
          <a:prstGeom prst="rect">
            <a:avLst/>
          </a:prstGeom>
          <a:solidFill>
            <a:srgbClr val="FBA0B0"/>
          </a:solidFill>
        </p:spPr>
      </p:sp>
      <p:sp>
        <p:nvSpPr>
          <p:cNvPr id="14" name="AutoShape 8"/>
          <p:cNvSpPr/>
          <p:nvPr/>
        </p:nvSpPr>
        <p:spPr>
          <a:xfrm>
            <a:off x="9124686" y="-35602"/>
            <a:ext cx="190500" cy="9258300"/>
          </a:xfrm>
          <a:prstGeom prst="rect">
            <a:avLst/>
          </a:prstGeom>
          <a:solidFill>
            <a:srgbClr val="FBA0B0"/>
          </a:solidFill>
        </p:spPr>
      </p:sp>
      <p:pic>
        <p:nvPicPr>
          <p:cNvPr id="18" name="Picture 2" descr="Что такое QR-коды и как их сканировать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74" y="1500313"/>
            <a:ext cx="7848600" cy="784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Группа 18"/>
          <p:cNvGrpSpPr/>
          <p:nvPr/>
        </p:nvGrpSpPr>
        <p:grpSpPr>
          <a:xfrm>
            <a:off x="10544280" y="8528255"/>
            <a:ext cx="237849" cy="1629122"/>
            <a:chOff x="405661" y="7962900"/>
            <a:chExt cx="237849" cy="1629122"/>
          </a:xfrm>
        </p:grpSpPr>
        <p:sp>
          <p:nvSpPr>
            <p:cNvPr id="20" name="AutoShape 8"/>
            <p:cNvSpPr/>
            <p:nvPr/>
          </p:nvSpPr>
          <p:spPr>
            <a:xfrm flipH="1" flipV="1">
              <a:off x="418949" y="8256464"/>
              <a:ext cx="224144" cy="334433"/>
            </a:xfrm>
            <a:prstGeom prst="rect">
              <a:avLst/>
            </a:prstGeom>
            <a:solidFill>
              <a:srgbClr val="FBA0B0"/>
            </a:solidFill>
          </p:spPr>
        </p:sp>
        <p:sp>
          <p:nvSpPr>
            <p:cNvPr id="21" name="AutoShape 8"/>
            <p:cNvSpPr/>
            <p:nvPr/>
          </p:nvSpPr>
          <p:spPr>
            <a:xfrm flipH="1" flipV="1">
              <a:off x="418946" y="8573083"/>
              <a:ext cx="224146" cy="352248"/>
            </a:xfrm>
            <a:prstGeom prst="rect">
              <a:avLst/>
            </a:prstGeom>
            <a:solidFill>
              <a:srgbClr val="F7BABD"/>
            </a:solidFill>
          </p:spPr>
        </p:sp>
        <p:sp>
          <p:nvSpPr>
            <p:cNvPr id="22" name="AutoShape 8"/>
            <p:cNvSpPr/>
            <p:nvPr/>
          </p:nvSpPr>
          <p:spPr>
            <a:xfrm flipH="1" flipV="1">
              <a:off x="419365" y="7962900"/>
              <a:ext cx="224145" cy="292902"/>
            </a:xfrm>
            <a:prstGeom prst="rect">
              <a:avLst/>
            </a:prstGeom>
            <a:solidFill>
              <a:srgbClr val="A8ABB6"/>
            </a:solidFill>
          </p:spPr>
        </p:sp>
        <p:sp>
          <p:nvSpPr>
            <p:cNvPr id="23" name="AutoShape 8"/>
            <p:cNvSpPr/>
            <p:nvPr/>
          </p:nvSpPr>
          <p:spPr>
            <a:xfrm flipH="1" flipV="1">
              <a:off x="418944" y="8923155"/>
              <a:ext cx="224147" cy="318795"/>
            </a:xfrm>
            <a:prstGeom prst="rect">
              <a:avLst/>
            </a:prstGeom>
            <a:solidFill>
              <a:srgbClr val="FCE4BF"/>
            </a:solidFill>
          </p:spPr>
        </p:sp>
        <p:sp>
          <p:nvSpPr>
            <p:cNvPr id="24" name="AutoShape 8"/>
            <p:cNvSpPr/>
            <p:nvPr/>
          </p:nvSpPr>
          <p:spPr>
            <a:xfrm flipH="1" flipV="1">
              <a:off x="405661" y="9241950"/>
              <a:ext cx="237430" cy="350072"/>
            </a:xfrm>
            <a:prstGeom prst="rect">
              <a:avLst/>
            </a:prstGeom>
            <a:solidFill>
              <a:srgbClr val="F9EBD7"/>
            </a:solidFill>
          </p:spPr>
        </p:sp>
      </p:grpSp>
      <p:sp>
        <p:nvSpPr>
          <p:cNvPr id="25" name="TextBox 24"/>
          <p:cNvSpPr txBox="1"/>
          <p:nvPr/>
        </p:nvSpPr>
        <p:spPr>
          <a:xfrm>
            <a:off x="10820400" y="8966678"/>
            <a:ext cx="777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spc="123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ДЕНЬ ПОЖИЛЫХ ЛЮДЕЙ</a:t>
            </a:r>
            <a:endParaRPr lang="ru-RU" sz="4400" b="1" spc="123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99274" y="374806"/>
            <a:ext cx="52618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spc="123" dirty="0" smtClean="0">
                <a:solidFill>
                  <a:schemeClr val="bg1">
                    <a:lumMod val="75000"/>
                  </a:schemeClr>
                </a:solidFill>
                <a:latin typeface="Oswald"/>
              </a:rPr>
              <a:t>Обратная связь</a:t>
            </a:r>
            <a:endParaRPr lang="ru-RU" sz="6000" spc="123" dirty="0">
              <a:solidFill>
                <a:schemeClr val="bg1">
                  <a:lumMod val="75000"/>
                </a:schemeClr>
              </a:solidFill>
              <a:latin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417802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8"/>
          <p:cNvSpPr/>
          <p:nvPr/>
        </p:nvSpPr>
        <p:spPr>
          <a:xfrm>
            <a:off x="-22746" y="-291818"/>
            <a:ext cx="18344473" cy="10553605"/>
          </a:xfrm>
          <a:prstGeom prst="rect">
            <a:avLst/>
          </a:prstGeom>
          <a:solidFill>
            <a:srgbClr val="F0F0F0"/>
          </a:solidFill>
        </p:spPr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r="4076"/>
          <a:stretch/>
        </p:blipFill>
        <p:spPr>
          <a:xfrm>
            <a:off x="14554201" y="-291818"/>
            <a:ext cx="3810000" cy="173355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405661" y="8637454"/>
            <a:ext cx="237849" cy="1629122"/>
            <a:chOff x="405661" y="7962900"/>
            <a:chExt cx="237849" cy="1629122"/>
          </a:xfrm>
        </p:grpSpPr>
        <p:sp>
          <p:nvSpPr>
            <p:cNvPr id="6" name="AutoShape 8"/>
            <p:cNvSpPr/>
            <p:nvPr/>
          </p:nvSpPr>
          <p:spPr>
            <a:xfrm flipH="1" flipV="1">
              <a:off x="418949" y="8256464"/>
              <a:ext cx="224144" cy="334433"/>
            </a:xfrm>
            <a:prstGeom prst="rect">
              <a:avLst/>
            </a:prstGeom>
            <a:solidFill>
              <a:srgbClr val="FBA0B0"/>
            </a:solidFill>
          </p:spPr>
        </p:sp>
        <p:sp>
          <p:nvSpPr>
            <p:cNvPr id="8" name="AutoShape 8"/>
            <p:cNvSpPr/>
            <p:nvPr/>
          </p:nvSpPr>
          <p:spPr>
            <a:xfrm flipH="1" flipV="1">
              <a:off x="418946" y="8573083"/>
              <a:ext cx="224146" cy="352248"/>
            </a:xfrm>
            <a:prstGeom prst="rect">
              <a:avLst/>
            </a:prstGeom>
            <a:solidFill>
              <a:srgbClr val="F7BABD"/>
            </a:solidFill>
          </p:spPr>
        </p:sp>
        <p:sp>
          <p:nvSpPr>
            <p:cNvPr id="10" name="AutoShape 8"/>
            <p:cNvSpPr/>
            <p:nvPr/>
          </p:nvSpPr>
          <p:spPr>
            <a:xfrm flipH="1" flipV="1">
              <a:off x="419365" y="7962900"/>
              <a:ext cx="224145" cy="292902"/>
            </a:xfrm>
            <a:prstGeom prst="rect">
              <a:avLst/>
            </a:prstGeom>
            <a:solidFill>
              <a:srgbClr val="A8ABB6"/>
            </a:solidFill>
          </p:spPr>
        </p:sp>
        <p:sp>
          <p:nvSpPr>
            <p:cNvPr id="11" name="AutoShape 8"/>
            <p:cNvSpPr/>
            <p:nvPr/>
          </p:nvSpPr>
          <p:spPr>
            <a:xfrm flipH="1" flipV="1">
              <a:off x="418944" y="8923155"/>
              <a:ext cx="224147" cy="318795"/>
            </a:xfrm>
            <a:prstGeom prst="rect">
              <a:avLst/>
            </a:prstGeom>
            <a:solidFill>
              <a:srgbClr val="FCE4BF"/>
            </a:solidFill>
          </p:spPr>
        </p:sp>
        <p:sp>
          <p:nvSpPr>
            <p:cNvPr id="12" name="AutoShape 8"/>
            <p:cNvSpPr/>
            <p:nvPr/>
          </p:nvSpPr>
          <p:spPr>
            <a:xfrm flipH="1" flipV="1">
              <a:off x="405661" y="9241950"/>
              <a:ext cx="237430" cy="350072"/>
            </a:xfrm>
            <a:prstGeom prst="rect">
              <a:avLst/>
            </a:prstGeom>
            <a:solidFill>
              <a:srgbClr val="F9EBD7"/>
            </a:solidFill>
          </p:spPr>
        </p:sp>
      </p:grpSp>
      <p:pic>
        <p:nvPicPr>
          <p:cNvPr id="2050" name="Picture 2" descr="Что такое QR-коды и как их сканировать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935304"/>
            <a:ext cx="7848600" cy="784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914400" y="9215164"/>
            <a:ext cx="777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spc="123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ДЕНЬ ПОЖИЛЫХ ЛЮДЕЙ</a:t>
            </a:r>
            <a:endParaRPr lang="ru-RU" sz="4400" b="1" spc="123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8107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8"/>
          <p:cNvSpPr/>
          <p:nvPr/>
        </p:nvSpPr>
        <p:spPr>
          <a:xfrm>
            <a:off x="-22746" y="-266605"/>
            <a:ext cx="18344473" cy="10553605"/>
          </a:xfrm>
          <a:prstGeom prst="rect">
            <a:avLst/>
          </a:prstGeom>
          <a:solidFill>
            <a:srgbClr val="F0F0F0"/>
          </a:solidFill>
        </p:spPr>
      </p:sp>
      <p:sp>
        <p:nvSpPr>
          <p:cNvPr id="9" name="AutoShape 9"/>
          <p:cNvSpPr/>
          <p:nvPr/>
        </p:nvSpPr>
        <p:spPr>
          <a:xfrm>
            <a:off x="-22746" y="9672450"/>
            <a:ext cx="18310746" cy="639763"/>
          </a:xfrm>
          <a:prstGeom prst="rect">
            <a:avLst/>
          </a:prstGeom>
          <a:solidFill>
            <a:srgbClr val="FBA0B0"/>
          </a:solidFill>
        </p:spPr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r="4076"/>
          <a:stretch/>
        </p:blipFill>
        <p:spPr>
          <a:xfrm>
            <a:off x="14554201" y="-291818"/>
            <a:ext cx="3810000" cy="1733550"/>
          </a:xfrm>
          <a:prstGeom prst="rect">
            <a:avLst/>
          </a:prstGeom>
        </p:spPr>
      </p:pic>
      <p:sp>
        <p:nvSpPr>
          <p:cNvPr id="5" name="AutoShape 9"/>
          <p:cNvSpPr/>
          <p:nvPr/>
        </p:nvSpPr>
        <p:spPr>
          <a:xfrm>
            <a:off x="-22485" y="9334500"/>
            <a:ext cx="18310746" cy="337950"/>
          </a:xfrm>
          <a:prstGeom prst="rect">
            <a:avLst/>
          </a:prstGeom>
          <a:solidFill>
            <a:srgbClr val="FCE4BF"/>
          </a:solidFill>
        </p:spPr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62"/>
          <a:stretch/>
        </p:blipFill>
        <p:spPr bwMode="auto">
          <a:xfrm>
            <a:off x="1434384" y="1175823"/>
            <a:ext cx="15528916" cy="816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2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8"/>
          <p:cNvSpPr/>
          <p:nvPr/>
        </p:nvSpPr>
        <p:spPr>
          <a:xfrm>
            <a:off x="-22746" y="-266605"/>
            <a:ext cx="18344473" cy="10553605"/>
          </a:xfrm>
          <a:prstGeom prst="rect">
            <a:avLst/>
          </a:prstGeom>
          <a:solidFill>
            <a:srgbClr val="F0F0F0"/>
          </a:solidFill>
        </p:spPr>
      </p:sp>
      <p:sp>
        <p:nvSpPr>
          <p:cNvPr id="9" name="AutoShape 9"/>
          <p:cNvSpPr/>
          <p:nvPr/>
        </p:nvSpPr>
        <p:spPr>
          <a:xfrm>
            <a:off x="-22746" y="9672450"/>
            <a:ext cx="18310746" cy="639763"/>
          </a:xfrm>
          <a:prstGeom prst="rect">
            <a:avLst/>
          </a:prstGeom>
          <a:solidFill>
            <a:srgbClr val="FBA0B0"/>
          </a:solidFill>
        </p:spPr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r="4076"/>
          <a:stretch/>
        </p:blipFill>
        <p:spPr>
          <a:xfrm>
            <a:off x="14554201" y="-291818"/>
            <a:ext cx="3810000" cy="1733550"/>
          </a:xfrm>
          <a:prstGeom prst="rect">
            <a:avLst/>
          </a:prstGeom>
        </p:spPr>
      </p:pic>
      <p:sp>
        <p:nvSpPr>
          <p:cNvPr id="5" name="AutoShape 9"/>
          <p:cNvSpPr/>
          <p:nvPr/>
        </p:nvSpPr>
        <p:spPr>
          <a:xfrm>
            <a:off x="-22485" y="9334500"/>
            <a:ext cx="18310746" cy="337950"/>
          </a:xfrm>
          <a:prstGeom prst="rect">
            <a:avLst/>
          </a:prstGeom>
          <a:solidFill>
            <a:srgbClr val="FCE4BF"/>
          </a:solidFill>
        </p:spPr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0"/>
          <a:stretch/>
        </p:blipFill>
        <p:spPr bwMode="auto">
          <a:xfrm>
            <a:off x="1541957" y="1182639"/>
            <a:ext cx="15544800" cy="821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531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8"/>
          <p:cNvSpPr/>
          <p:nvPr/>
        </p:nvSpPr>
        <p:spPr>
          <a:xfrm>
            <a:off x="-22746" y="-266605"/>
            <a:ext cx="18344473" cy="10553605"/>
          </a:xfrm>
          <a:prstGeom prst="rect">
            <a:avLst/>
          </a:prstGeom>
          <a:solidFill>
            <a:srgbClr val="F0F0F0"/>
          </a:solidFill>
        </p:spPr>
      </p:sp>
      <p:sp>
        <p:nvSpPr>
          <p:cNvPr id="9" name="AutoShape 9"/>
          <p:cNvSpPr/>
          <p:nvPr/>
        </p:nvSpPr>
        <p:spPr>
          <a:xfrm>
            <a:off x="-22746" y="9672450"/>
            <a:ext cx="18310746" cy="639763"/>
          </a:xfrm>
          <a:prstGeom prst="rect">
            <a:avLst/>
          </a:prstGeom>
          <a:solidFill>
            <a:srgbClr val="FBA0B0"/>
          </a:solidFill>
        </p:spPr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r="4076"/>
          <a:stretch/>
        </p:blipFill>
        <p:spPr>
          <a:xfrm>
            <a:off x="14554201" y="-291818"/>
            <a:ext cx="3810000" cy="1733550"/>
          </a:xfrm>
          <a:prstGeom prst="rect">
            <a:avLst/>
          </a:prstGeom>
        </p:spPr>
      </p:pic>
      <p:sp>
        <p:nvSpPr>
          <p:cNvPr id="5" name="AutoShape 9"/>
          <p:cNvSpPr/>
          <p:nvPr/>
        </p:nvSpPr>
        <p:spPr>
          <a:xfrm>
            <a:off x="-22485" y="9334500"/>
            <a:ext cx="18310746" cy="337950"/>
          </a:xfrm>
          <a:prstGeom prst="rect">
            <a:avLst/>
          </a:prstGeom>
          <a:solidFill>
            <a:srgbClr val="FCE4BF"/>
          </a:solidFill>
        </p:spPr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7"/>
          <a:stretch/>
        </p:blipFill>
        <p:spPr bwMode="auto">
          <a:xfrm>
            <a:off x="1703318" y="1182138"/>
            <a:ext cx="15544800" cy="823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984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8"/>
          <p:cNvSpPr/>
          <p:nvPr/>
        </p:nvSpPr>
        <p:spPr>
          <a:xfrm>
            <a:off x="-22746" y="-266605"/>
            <a:ext cx="18344473" cy="10553605"/>
          </a:xfrm>
          <a:prstGeom prst="rect">
            <a:avLst/>
          </a:prstGeom>
          <a:solidFill>
            <a:srgbClr val="F0F0F0"/>
          </a:solidFill>
        </p:spPr>
      </p:sp>
      <p:sp>
        <p:nvSpPr>
          <p:cNvPr id="9" name="AutoShape 9"/>
          <p:cNvSpPr/>
          <p:nvPr/>
        </p:nvSpPr>
        <p:spPr>
          <a:xfrm>
            <a:off x="-22746" y="9672450"/>
            <a:ext cx="18310746" cy="639763"/>
          </a:xfrm>
          <a:prstGeom prst="rect">
            <a:avLst/>
          </a:prstGeom>
          <a:solidFill>
            <a:srgbClr val="FBA0B0"/>
          </a:solidFill>
        </p:spPr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r="4076"/>
          <a:stretch/>
        </p:blipFill>
        <p:spPr>
          <a:xfrm>
            <a:off x="14554201" y="-291818"/>
            <a:ext cx="3810000" cy="1733550"/>
          </a:xfrm>
          <a:prstGeom prst="rect">
            <a:avLst/>
          </a:prstGeom>
        </p:spPr>
      </p:pic>
      <p:sp>
        <p:nvSpPr>
          <p:cNvPr id="5" name="AutoShape 9"/>
          <p:cNvSpPr/>
          <p:nvPr/>
        </p:nvSpPr>
        <p:spPr>
          <a:xfrm>
            <a:off x="-22485" y="9334500"/>
            <a:ext cx="18310746" cy="337950"/>
          </a:xfrm>
          <a:prstGeom prst="rect">
            <a:avLst/>
          </a:prstGeom>
          <a:solidFill>
            <a:srgbClr val="FCE4BF"/>
          </a:solidFill>
        </p:spPr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33"/>
          <a:stretch/>
        </p:blipFill>
        <p:spPr bwMode="auto">
          <a:xfrm>
            <a:off x="1949840" y="1204082"/>
            <a:ext cx="14478000" cy="8164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193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8"/>
          <p:cNvSpPr/>
          <p:nvPr/>
        </p:nvSpPr>
        <p:spPr>
          <a:xfrm>
            <a:off x="-22746" y="-266605"/>
            <a:ext cx="18344473" cy="10553605"/>
          </a:xfrm>
          <a:prstGeom prst="rect">
            <a:avLst/>
          </a:prstGeom>
          <a:solidFill>
            <a:srgbClr val="F0F0F0"/>
          </a:solidFill>
        </p:spPr>
      </p:sp>
      <p:sp>
        <p:nvSpPr>
          <p:cNvPr id="9" name="AutoShape 9"/>
          <p:cNvSpPr/>
          <p:nvPr/>
        </p:nvSpPr>
        <p:spPr>
          <a:xfrm>
            <a:off x="-22746" y="9672450"/>
            <a:ext cx="18310746" cy="639763"/>
          </a:xfrm>
          <a:prstGeom prst="rect">
            <a:avLst/>
          </a:prstGeom>
          <a:solidFill>
            <a:srgbClr val="FBA0B0"/>
          </a:solidFill>
        </p:spPr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r="4076"/>
          <a:stretch/>
        </p:blipFill>
        <p:spPr>
          <a:xfrm>
            <a:off x="14554201" y="-291818"/>
            <a:ext cx="3810000" cy="1733550"/>
          </a:xfrm>
          <a:prstGeom prst="rect">
            <a:avLst/>
          </a:prstGeom>
        </p:spPr>
      </p:pic>
      <p:sp>
        <p:nvSpPr>
          <p:cNvPr id="5" name="AutoShape 9"/>
          <p:cNvSpPr/>
          <p:nvPr/>
        </p:nvSpPr>
        <p:spPr>
          <a:xfrm>
            <a:off x="-22485" y="9334500"/>
            <a:ext cx="18310746" cy="337950"/>
          </a:xfrm>
          <a:prstGeom prst="rect">
            <a:avLst/>
          </a:prstGeom>
          <a:solidFill>
            <a:srgbClr val="FCE4BF"/>
          </a:solidFill>
        </p:spPr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56"/>
          <a:stretch/>
        </p:blipFill>
        <p:spPr bwMode="auto">
          <a:xfrm>
            <a:off x="1366018" y="1211039"/>
            <a:ext cx="15702775" cy="8180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733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8"/>
          <p:cNvSpPr/>
          <p:nvPr/>
        </p:nvSpPr>
        <p:spPr>
          <a:xfrm>
            <a:off x="-22746" y="-266605"/>
            <a:ext cx="18344473" cy="10553605"/>
          </a:xfrm>
          <a:prstGeom prst="rect">
            <a:avLst/>
          </a:prstGeom>
          <a:solidFill>
            <a:srgbClr val="F0F0F0"/>
          </a:solidFill>
        </p:spPr>
      </p:sp>
      <p:sp>
        <p:nvSpPr>
          <p:cNvPr id="9" name="AutoShape 9"/>
          <p:cNvSpPr/>
          <p:nvPr/>
        </p:nvSpPr>
        <p:spPr>
          <a:xfrm>
            <a:off x="-22746" y="9672450"/>
            <a:ext cx="18310746" cy="639763"/>
          </a:xfrm>
          <a:prstGeom prst="rect">
            <a:avLst/>
          </a:prstGeom>
          <a:solidFill>
            <a:srgbClr val="FBA0B0"/>
          </a:solidFill>
        </p:spPr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r="4076"/>
          <a:stretch/>
        </p:blipFill>
        <p:spPr>
          <a:xfrm>
            <a:off x="14554201" y="-291818"/>
            <a:ext cx="3810000" cy="1733550"/>
          </a:xfrm>
          <a:prstGeom prst="rect">
            <a:avLst/>
          </a:prstGeom>
        </p:spPr>
      </p:pic>
      <p:sp>
        <p:nvSpPr>
          <p:cNvPr id="5" name="AutoShape 9"/>
          <p:cNvSpPr/>
          <p:nvPr/>
        </p:nvSpPr>
        <p:spPr>
          <a:xfrm>
            <a:off x="-22485" y="9334500"/>
            <a:ext cx="18310746" cy="337950"/>
          </a:xfrm>
          <a:prstGeom prst="rect">
            <a:avLst/>
          </a:prstGeom>
          <a:solidFill>
            <a:srgbClr val="FCE4BF"/>
          </a:solidFill>
        </p:spPr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463" y="1257299"/>
            <a:ext cx="14086446" cy="8136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655867" y="8754341"/>
            <a:ext cx="17601018" cy="1578043"/>
            <a:chOff x="-22746" y="8414288"/>
            <a:chExt cx="18801673" cy="1578043"/>
          </a:xfrm>
        </p:grpSpPr>
        <p:sp>
          <p:nvSpPr>
            <p:cNvPr id="8" name="AutoShape 9"/>
            <p:cNvSpPr/>
            <p:nvPr/>
          </p:nvSpPr>
          <p:spPr>
            <a:xfrm>
              <a:off x="-22746" y="8707661"/>
              <a:ext cx="18386948" cy="1284670"/>
            </a:xfrm>
            <a:prstGeom prst="rect">
              <a:avLst/>
            </a:prstGeom>
            <a:solidFill>
              <a:srgbClr val="FCE4BF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TextBox 6"/>
            <p:cNvSpPr txBox="1"/>
            <p:nvPr/>
          </p:nvSpPr>
          <p:spPr>
            <a:xfrm>
              <a:off x="1066800" y="8898454"/>
              <a:ext cx="1771212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4400" b="1" cap="all" spc="123" dirty="0" smtClean="0">
                  <a:solidFill>
                    <a:srgbClr val="6D7285"/>
                  </a:solidFill>
                  <a:latin typeface="Arial Narrow" pitchFamily="34" charset="0"/>
                </a:rPr>
                <a:t>Международный день пожилых людей</a:t>
              </a:r>
              <a:endParaRPr lang="ru-RU" sz="4400" b="1" cap="all" spc="123" dirty="0">
                <a:solidFill>
                  <a:srgbClr val="6D7285"/>
                </a:solidFill>
                <a:latin typeface="Arial Narrow" pitchFamily="34" charset="0"/>
              </a:endParaRPr>
            </a:p>
          </p:txBody>
        </p:sp>
        <p:sp>
          <p:nvSpPr>
            <p:cNvPr id="11" name="AutoShape 9"/>
            <p:cNvSpPr/>
            <p:nvPr/>
          </p:nvSpPr>
          <p:spPr>
            <a:xfrm>
              <a:off x="342180" y="8414288"/>
              <a:ext cx="304800" cy="1499829"/>
            </a:xfrm>
            <a:prstGeom prst="rect">
              <a:avLst/>
            </a:prstGeom>
            <a:solidFill>
              <a:schemeClr val="bg1"/>
            </a:solidFill>
          </p:spPr>
          <p:txBody>
            <a:bodyPr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76321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8"/>
          <p:cNvSpPr/>
          <p:nvPr/>
        </p:nvSpPr>
        <p:spPr>
          <a:xfrm>
            <a:off x="-22746" y="-266605"/>
            <a:ext cx="18344473" cy="10553605"/>
          </a:xfrm>
          <a:prstGeom prst="rect">
            <a:avLst/>
          </a:prstGeom>
          <a:solidFill>
            <a:srgbClr val="F0F0F0"/>
          </a:solidFill>
        </p:spPr>
      </p:sp>
      <p:sp>
        <p:nvSpPr>
          <p:cNvPr id="9" name="AutoShape 9"/>
          <p:cNvSpPr/>
          <p:nvPr/>
        </p:nvSpPr>
        <p:spPr>
          <a:xfrm>
            <a:off x="-22746" y="9672450"/>
            <a:ext cx="18310746" cy="639763"/>
          </a:xfrm>
          <a:prstGeom prst="rect">
            <a:avLst/>
          </a:prstGeom>
          <a:solidFill>
            <a:srgbClr val="FBA0B0"/>
          </a:solidFill>
        </p:spPr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r="4076"/>
          <a:stretch/>
        </p:blipFill>
        <p:spPr>
          <a:xfrm>
            <a:off x="14554201" y="-291818"/>
            <a:ext cx="3810000" cy="1733550"/>
          </a:xfrm>
          <a:prstGeom prst="rect">
            <a:avLst/>
          </a:prstGeom>
        </p:spPr>
      </p:pic>
      <p:sp>
        <p:nvSpPr>
          <p:cNvPr id="5" name="AutoShape 9"/>
          <p:cNvSpPr/>
          <p:nvPr/>
        </p:nvSpPr>
        <p:spPr>
          <a:xfrm>
            <a:off x="-22485" y="9334500"/>
            <a:ext cx="18310746" cy="337950"/>
          </a:xfrm>
          <a:prstGeom prst="rect">
            <a:avLst/>
          </a:prstGeom>
          <a:solidFill>
            <a:srgbClr val="FCE4BF"/>
          </a:solidFill>
        </p:spPr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524" y="1224939"/>
            <a:ext cx="14032630" cy="8126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533400" y="8989433"/>
            <a:ext cx="16792237" cy="1284670"/>
            <a:chOff x="-22746" y="8414288"/>
            <a:chExt cx="18801673" cy="1578043"/>
          </a:xfrm>
        </p:grpSpPr>
        <p:sp>
          <p:nvSpPr>
            <p:cNvPr id="8" name="AutoShape 9"/>
            <p:cNvSpPr/>
            <p:nvPr/>
          </p:nvSpPr>
          <p:spPr>
            <a:xfrm>
              <a:off x="-22746" y="8707661"/>
              <a:ext cx="18386948" cy="1284670"/>
            </a:xfrm>
            <a:prstGeom prst="rect">
              <a:avLst/>
            </a:prstGeom>
            <a:solidFill>
              <a:srgbClr val="FCE4BF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TextBox 6"/>
            <p:cNvSpPr txBox="1"/>
            <p:nvPr/>
          </p:nvSpPr>
          <p:spPr>
            <a:xfrm>
              <a:off x="1066800" y="8898454"/>
              <a:ext cx="17712127" cy="945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4400" b="1" cap="all" spc="123" dirty="0" smtClean="0">
                  <a:solidFill>
                    <a:srgbClr val="6D7285"/>
                  </a:solidFill>
                  <a:latin typeface="Arial Narrow" pitchFamily="34" charset="0"/>
                </a:rPr>
                <a:t>Международный день пожилых людей</a:t>
              </a:r>
              <a:endParaRPr lang="ru-RU" sz="4400" b="1" cap="all" spc="123" dirty="0">
                <a:solidFill>
                  <a:srgbClr val="6D7285"/>
                </a:solidFill>
                <a:latin typeface="Arial Narrow" pitchFamily="34" charset="0"/>
              </a:endParaRPr>
            </a:p>
          </p:txBody>
        </p:sp>
        <p:sp>
          <p:nvSpPr>
            <p:cNvPr id="11" name="AutoShape 9"/>
            <p:cNvSpPr/>
            <p:nvPr/>
          </p:nvSpPr>
          <p:spPr>
            <a:xfrm>
              <a:off x="342180" y="8414288"/>
              <a:ext cx="304800" cy="1499829"/>
            </a:xfrm>
            <a:prstGeom prst="rect">
              <a:avLst/>
            </a:prstGeom>
            <a:solidFill>
              <a:schemeClr val="bg1"/>
            </a:solidFill>
          </p:spPr>
          <p:txBody>
            <a:bodyPr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00526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6204</TotalTime>
  <Words>140</Words>
  <Application>Microsoft Office PowerPoint</Application>
  <PresentationFormat>Произвольный</PresentationFormat>
  <Paragraphs>35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Calibri</vt:lpstr>
      <vt:lpstr>Arial Narrow</vt:lpstr>
      <vt:lpstr>Arial Unicode MS</vt:lpstr>
      <vt:lpstr>Arial</vt:lpstr>
      <vt:lpstr>Oswald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PISA2022</dc:title>
  <dc:creator>admin</dc:creator>
  <cp:lastModifiedBy>Пользователь Windows</cp:lastModifiedBy>
  <cp:revision>234</cp:revision>
  <dcterms:created xsi:type="dcterms:W3CDTF">2006-08-16T00:00:00Z</dcterms:created>
  <dcterms:modified xsi:type="dcterms:W3CDTF">2022-08-31T10:36:55Z</dcterms:modified>
  <dc:identifier>DAE5JIhuEw0</dc:identifier>
</cp:coreProperties>
</file>