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9C6CE0-0080-4D30-A342-1A6201D946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EFD52C-B75C-472B-9341-16B8049B39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998829-D4F7-4A54-9A28-A98BFA271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4DEB-F1FD-4439-A062-C0661313656C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9CD12E-A8ED-4755-911E-0F8C28049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7454EF-8198-443D-94BB-21DF47EE8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C0A9-ED00-4974-AA14-69BFAD7A3E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755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B62356-5B22-4598-9EE5-581EA4A9D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F03CEC-1D04-4242-876D-F9E4F34394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E9AC10-73EB-43CA-884B-C68E8788C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4DEB-F1FD-4439-A062-C0661313656C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55006D-8769-4C47-A918-2BE24F2A8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6BB8C1-DF87-497B-A95E-CB5B310FD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C0A9-ED00-4974-AA14-69BFAD7A3E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506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CA1AEEB-03C5-401A-83C7-34523D7496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9FB0B8-A560-47B9-8EB3-453F2234F2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ACCD50-06F2-4F2A-9B42-AD751756D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4DEB-F1FD-4439-A062-C0661313656C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F44179-E5E6-4EC1-92CF-45A29D952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B96773-BF33-49F4-89F9-10BE517E8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C0A9-ED00-4974-AA14-69BFAD7A3E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402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DC15E4-5A20-49FC-83BC-886C35317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EB3BB4-AD52-49AE-862C-93D0493C4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76DF95-2A5B-40C3-AD78-913EEB423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4DEB-F1FD-4439-A062-C0661313656C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372272-068D-439D-80F4-A9943275D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3FDA65-A6E6-420D-8EF7-4F9E7EF38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C0A9-ED00-4974-AA14-69BFAD7A3E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438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4E476E-14D1-43C8-B183-018CFB238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4B46D5-A766-4065-AFC4-0461DBB28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72A929-9DF3-48E3-8327-31C839F7D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4DEB-F1FD-4439-A062-C0661313656C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D292C9-FDF6-447F-AF1E-7A9BC9FA6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EE0946-AE51-4E87-BDDD-FE6A4A55C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C0A9-ED00-4974-AA14-69BFAD7A3E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476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C11DFC-E100-4A02-AF0D-394E2AB01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D2BC0D-E3FB-4208-846B-24652427F3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4177591-D82E-4268-B93D-7944E683B0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E98CF0E-B534-43CA-B1B2-3265CCE91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4DEB-F1FD-4439-A062-C0661313656C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8E0E66-971F-47F9-816E-B8A0C407D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5FEA77-0481-43CE-A8DC-9A0E88578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C0A9-ED00-4974-AA14-69BFAD7A3E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657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A2FB1-F023-488E-9526-96D7D2606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D8DA78-3539-40C3-978C-8D12CD7C6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F1AF2EA-C4F5-42DF-91AF-A2C9CDE1A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59033D1-9624-49F4-B1F5-454ED768C9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B736395-E277-40D3-A616-58DE343BFB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0C1B1B7-05F7-4CDB-AD93-32B80E866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4DEB-F1FD-4439-A062-C0661313656C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179CECA-5932-43FA-A8E7-518D81139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43371B8-F7BD-4F33-9D66-BC0DECEB5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C0A9-ED00-4974-AA14-69BFAD7A3E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593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36F29E-6467-4859-9DD0-354B1774C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BFFA4-B258-4F2B-8702-E43F546F2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4DEB-F1FD-4439-A062-C0661313656C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F6B617E-1503-4BCA-81C7-23444DC41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E7E7EA7-3BA8-4F3F-AD6F-AE21FFAF6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C0A9-ED00-4974-AA14-69BFAD7A3E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608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513DEF9-6242-4FAC-9E6C-27407EEF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4DEB-F1FD-4439-A062-C0661313656C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432DC45-08B7-429D-B36C-8387C3078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4BF4511-255E-4038-96F0-E4F3F6147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C0A9-ED00-4974-AA14-69BFAD7A3E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055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2B331A-DBF8-44D0-BA9D-80AAE9875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28DEBF-EED0-4ACE-9E2C-F405BA979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71E0379-CD1C-4C7B-8D40-6CD04CA6D5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5123DC-F68E-49EC-A20B-54251DC85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4DEB-F1FD-4439-A062-C0661313656C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70AB35-6132-4CAD-882F-311E76251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1B561F-36E8-4196-9D52-29ACC4858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C0A9-ED00-4974-AA14-69BFAD7A3E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401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7C6C9F-D301-4E0A-940B-C5F8DDDA6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862B768-DA8E-4DA7-9164-DDD6E172F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7FA5962-F7B7-48B8-9891-4FDEA2377E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D31E16-3DFF-4B21-82DD-73E1FAA2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4DEB-F1FD-4439-A062-C0661313656C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F9585B-065C-4EF2-9FDE-5404973DF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816DF0-EF95-4E56-B397-C38BE85E2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C0A9-ED00-4974-AA14-69BFAD7A3E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328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4B87A9-8D56-42ED-86A4-FF5872903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B4D868C-A6C1-4AFE-9BD2-3ACBFD3A9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D2477A-EEBE-4D57-AD77-9D7FCC9577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44DEB-F1FD-4439-A062-C0661313656C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FED9B9-3A02-4136-8CFC-4CBF2B7110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973137-A811-4F63-AD40-CCD3172E1C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1C0A9-ED00-4974-AA14-69BFAD7A3E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88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человек, внутренний, мальчик, маленький&#10;&#10;Автоматически созданное описание">
            <a:extLst>
              <a:ext uri="{FF2B5EF4-FFF2-40B4-BE49-F238E27FC236}">
                <a16:creationId xmlns:a16="http://schemas.microsoft.com/office/drawing/2014/main" id="{04FDB82D-CF04-4553-AFAC-2BCB2F4452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531" y="619996"/>
            <a:ext cx="8225439" cy="547924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29594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человек, ест, продукт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CC4356DB-B74B-4E43-A546-3A7B654BE3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252" y="324539"/>
            <a:ext cx="4874003" cy="620892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21084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39CD6C6-D69C-4CE1-A5B7-FFA9693C2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575" y="438252"/>
            <a:ext cx="5718850" cy="57188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22747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8497CB-2377-4F73-9162-9D0651ED6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90" y="317408"/>
            <a:ext cx="5236278" cy="607258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044634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0</Words>
  <Application>Microsoft Office PowerPoint</Application>
  <PresentationFormat>Широкоэкранный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Sergey Ivanov</dc:creator>
  <cp:lastModifiedBy>Sergey Ivanov</cp:lastModifiedBy>
  <cp:revision>1</cp:revision>
  <dcterms:created xsi:type="dcterms:W3CDTF">2021-09-29T09:30:18Z</dcterms:created>
  <dcterms:modified xsi:type="dcterms:W3CDTF">2021-09-29T10:55:27Z</dcterms:modified>
</cp:coreProperties>
</file>