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F3501-859B-4FD8-9958-B37A84344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6023B9-31D8-4E18-A0A3-8633A0D3F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0CBFAB-4931-4911-A9C0-25DBA784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648DAB-32B6-4561-A5EB-847BD0D7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5E899-D188-416E-9EA3-77D0DA86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7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1F831-92DD-4218-A84F-A14AA9B3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E49435-4D62-451D-B9CD-68887E7B5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542F66-FF1E-4758-87AD-3B425551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36EDC7-9C5A-439E-B05E-86E49DB3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F979E-7279-43A1-92AC-DDB1B8216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6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C83BA7-F555-4147-805E-CCE2D2A88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70600E-BF9E-42E0-B6A6-A31328373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FD85E7-E414-423A-94DD-E2D66D03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88A4D-6247-478C-B271-342BE002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4CCC2-C6F3-47C8-9C48-9D906053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4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7E3E6-8D3B-48A3-B31D-49CF932C1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2774E-43DA-4643-898F-17515D182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60002-856B-4DD6-AB43-D0BDC327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53EC52-2571-41E8-95FA-3C69DAA7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5E7F77-98E7-4799-A118-57D3D967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90E9B-C8E0-4C11-857C-0BBDF01C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0FD674-1661-468F-9E71-EC40EADEC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191719-3F7F-4A1B-8F99-97C9A31E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147E9-5317-49BD-889B-3402912F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1C4174-5AEE-4D26-9568-6F5CCB7C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8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BF98C-1920-4D9C-81B0-EF944221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2E318-26CD-4C12-B785-6FD61846B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5EA657-681D-4F15-A929-25A9ACBA0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AAEF68-C466-4ADA-9AA7-880A71C0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A5D496-D929-431C-9766-389B659A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DF1557-A1B2-4AEB-9DF4-C1C224C3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88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71A27-C9AA-488D-8358-3F01FC0F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1593D6-5A42-4FC8-AB9E-020C45F3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8AFFFC-BEC3-4A2C-81D3-B3E879602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93F3E8-51A5-4754-9AEE-3B8D640CF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E230A4-33C9-4A8E-837C-AA091402D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53A7D0-B610-49C6-A25C-BE4E9E5E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975666-0FDE-44E9-9BD8-D7C45D4B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0155B6-8F55-45EB-A254-4A47C916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8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6FB46-9257-4BA1-9F0C-7722A5CE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EBBD94-DF59-4194-8CAC-645DBF91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225205-86DB-4025-BF18-D858C46A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8BBE1E-BA9F-497A-BDED-E2847136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865DC7-E5CB-4D0C-B31D-889E409B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57C0E9-8FF2-4E45-B353-E1951848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D56743-5548-4061-BC10-57125698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1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274D-A70C-486D-B075-F953E379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A42ECD-5751-4A01-BBC1-AE193C63D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D596B3-9437-4C8C-8BB6-00B51C993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B96E76-E3B0-46E4-99A4-6829F8A7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24E2F4-ADF4-4800-B87C-BC577209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CE6BE-462B-4F8C-99A7-F695F0E6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8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C2EA2-50BE-42C4-BCC4-C6328CA1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A68822-EE07-47F5-A680-E33E23D2F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ACE69D-6B69-4CBD-9F35-1AF9950B1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AAB885-6CAB-474C-B0AE-572CB685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6A83C2-751D-44F6-B58A-F4778075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4D92EC-59EE-449A-AA75-318366B4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2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939F4-0748-4987-AEB7-7A5E40DC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01893D-3867-42F8-B9DC-9DD2CC2C3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C72DD-3390-40AB-9F6C-A850FACEA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AF0C-2B77-4ADA-8700-AE9216E542C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79D24-5BFB-4007-8410-C0DD62FBB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A5E2B-2940-44AF-A036-D7891620D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F384-AC43-4A0D-BBB3-B1DF3BB04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54C64FCD-8424-4F4A-B5B4-6E79E8BA1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8" y="416001"/>
            <a:ext cx="6025997" cy="60259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5413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0AE2CE-A76F-4683-90A3-34B55860A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017" y="459379"/>
            <a:ext cx="5320793" cy="59392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5058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в позе&#10;&#10;Автоматически созданное описание">
            <a:extLst>
              <a:ext uri="{FF2B5EF4-FFF2-40B4-BE49-F238E27FC236}">
                <a16:creationId xmlns:a16="http://schemas.microsoft.com/office/drawing/2014/main" id="{B1AAA497-AE13-4228-B372-DFD65E82C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79" y="276823"/>
            <a:ext cx="3883885" cy="61823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1425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человек,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DF400802-9B86-43DA-B727-B6544192C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95" y="319601"/>
            <a:ext cx="4403809" cy="62187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1660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мужчина, человек, в позе, мужской&#10;&#10;Автоматически созданное описание">
            <a:extLst>
              <a:ext uri="{FF2B5EF4-FFF2-40B4-BE49-F238E27FC236}">
                <a16:creationId xmlns:a16="http://schemas.microsoft.com/office/drawing/2014/main" id="{25FC2A5E-8A46-48E1-8BC6-762B1C18C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667" y="377946"/>
            <a:ext cx="4491499" cy="61979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EDFC50-E80F-46E6-B0F3-263CA0C7A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1" y="377946"/>
            <a:ext cx="4630365" cy="61021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6943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Ivanov</dc:creator>
  <cp:lastModifiedBy>Sergey Ivanov</cp:lastModifiedBy>
  <cp:revision>1</cp:revision>
  <dcterms:created xsi:type="dcterms:W3CDTF">2021-09-28T16:05:59Z</dcterms:created>
  <dcterms:modified xsi:type="dcterms:W3CDTF">2021-09-28T17:57:26Z</dcterms:modified>
</cp:coreProperties>
</file>