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3" r:id="rId3"/>
    <p:sldId id="265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-84" y="-1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F140B-5958-431B-9BA3-29DF90AB915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02D2A-7B6D-44FD-9475-D9563F4F1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807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Обложка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02D2A-7B6D-44FD-9475-D9563F4F1A8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639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2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24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39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30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09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8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6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67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44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14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22647-D4AF-4ADF-B2EA-EDD1977A2B26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69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7271" y="1447931"/>
            <a:ext cx="6746003" cy="4681057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8019" y="1502595"/>
            <a:ext cx="3723479" cy="1220228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Название </a:t>
            </a:r>
            <a:r>
              <a:rPr lang="ru-RU" sz="1800" dirty="0"/>
              <a:t>субъекта РФ,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на </a:t>
            </a:r>
            <a:r>
              <a:rPr lang="ru-RU" sz="1800" dirty="0"/>
              <a:t>территории </a:t>
            </a:r>
            <a:r>
              <a:rPr lang="ru-RU" sz="1800" dirty="0" smtClean="0"/>
              <a:t>которого</a:t>
            </a:r>
            <a:br>
              <a:rPr lang="ru-RU" sz="1800" dirty="0" smtClean="0"/>
            </a:br>
            <a:r>
              <a:rPr lang="ru-RU" sz="1800" dirty="0" smtClean="0"/>
              <a:t>образовательная организация </a:t>
            </a:r>
            <a:r>
              <a:rPr lang="ru-RU" sz="1800" dirty="0"/>
              <a:t>функционирует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0563" y="440203"/>
            <a:ext cx="6632365" cy="420219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latin typeface="+mj-lt"/>
                <a:ea typeface="+mj-ea"/>
                <a:cs typeface="+mj-cs"/>
              </a:rPr>
              <a:t>Название образовательной </a:t>
            </a:r>
            <a:r>
              <a:rPr lang="ru-RU" sz="1800" dirty="0" smtClean="0">
                <a:latin typeface="+mj-lt"/>
                <a:ea typeface="+mj-ea"/>
                <a:cs typeface="+mj-cs"/>
              </a:rPr>
              <a:t>организации</a:t>
            </a:r>
            <a:endParaRPr lang="ru-RU" sz="18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37271" y="2389551"/>
            <a:ext cx="6584589" cy="14695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Фотография фасада здания</a:t>
            </a:r>
          </a:p>
          <a:p>
            <a:r>
              <a:rPr lang="ru-RU" sz="2000" dirty="0" smtClean="0"/>
              <a:t>образовательной организации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435" y="138398"/>
            <a:ext cx="2477312" cy="1023830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8278019" y="4358813"/>
            <a:ext cx="3723479" cy="3498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b="1" dirty="0" smtClean="0">
                <a:latin typeface="+mj-lt"/>
                <a:ea typeface="+mj-ea"/>
                <a:cs typeface="+mj-cs"/>
              </a:rPr>
              <a:t>Название номинации конкурса</a:t>
            </a:r>
            <a:endParaRPr lang="ru-RU" sz="1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8278019" y="5800274"/>
            <a:ext cx="3723479" cy="845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u="sng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ссылка </a:t>
            </a:r>
            <a:r>
              <a:rPr lang="ru-RU" sz="1800" u="sng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на сайт </a:t>
            </a:r>
            <a:r>
              <a:rPr lang="ru-RU" sz="1800" u="sng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800" u="sng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</a:br>
            <a:r>
              <a:rPr lang="ru-RU" sz="1800" u="sng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образовательной организации</a:t>
            </a:r>
            <a:endParaRPr lang="ru-RU" sz="1800" u="sng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8278018" y="3218383"/>
            <a:ext cx="3723479" cy="5700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 smtClean="0">
                <a:latin typeface="+mj-lt"/>
                <a:ea typeface="+mj-ea"/>
                <a:cs typeface="+mj-cs"/>
              </a:rPr>
              <a:t>Категория  (категории) обучающихся с ОВЗ (название)</a:t>
            </a:r>
            <a:endParaRPr lang="ru-RU" sz="18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0716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358664" y="5466252"/>
            <a:ext cx="4278650" cy="673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Дизайн-проект оснащенного помещения</a:t>
            </a:r>
            <a:endParaRPr lang="ru-RU" sz="18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421084" y="5462433"/>
            <a:ext cx="6547757" cy="5426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Фотографии </a:t>
            </a:r>
            <a:r>
              <a:rPr lang="ru-RU" sz="1800" dirty="0" smtClean="0"/>
              <a:t>оснащенного и изображенного на дизайн-проекте помещения  (при необходимости несколько слайдов)</a:t>
            </a:r>
            <a:endParaRPr lang="ru-RU" sz="1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13835" y="282733"/>
            <a:ext cx="10614136" cy="610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 smtClean="0"/>
              <a:t>Обновление инфраструктуры образовательной организации </a:t>
            </a:r>
          </a:p>
          <a:p>
            <a:pPr algn="ctr"/>
            <a:r>
              <a:rPr lang="ru-RU" sz="1800" dirty="0" smtClean="0"/>
              <a:t>(название оснащенного помещения)</a:t>
            </a:r>
            <a:endParaRPr lang="ru-RU" sz="1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3592" y="1110344"/>
            <a:ext cx="4452008" cy="3991511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541163" y="1110344"/>
            <a:ext cx="4513280" cy="1861456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41163" y="3138757"/>
            <a:ext cx="4513280" cy="172715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67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358664" y="5466252"/>
            <a:ext cx="4278650" cy="673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Дизайн-проект помещения конкурсанта</a:t>
            </a:r>
            <a:endParaRPr lang="ru-RU" sz="18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421084" y="5462433"/>
            <a:ext cx="6547757" cy="5426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Фотографии помещения конкурсанта</a:t>
            </a:r>
            <a:r>
              <a:rPr lang="ru-RU" sz="1800" dirty="0" smtClean="0"/>
              <a:t> (при необходимости несколько слайдов)</a:t>
            </a:r>
            <a:endParaRPr lang="ru-RU" sz="1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13835" y="282733"/>
            <a:ext cx="10614136" cy="610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/>
              <a:t>Название номинации </a:t>
            </a:r>
            <a:r>
              <a:rPr lang="ru-RU" sz="1800" b="1" dirty="0" smtClean="0"/>
              <a:t>конкурса</a:t>
            </a:r>
            <a:endParaRPr lang="ru-RU" sz="1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3592" y="1110344"/>
            <a:ext cx="4452008" cy="3991511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541163" y="1110344"/>
            <a:ext cx="4513280" cy="1861456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41163" y="3138757"/>
            <a:ext cx="4513280" cy="172715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115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70</Words>
  <Application>Microsoft Office PowerPoint</Application>
  <PresentationFormat>Произвольный</PresentationFormat>
  <Paragraphs>16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Название субъекта РФ,  на территории которого образовательная организация функционирует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Регион, город</dc:title>
  <dc:creator>Gennadii</dc:creator>
  <cp:lastModifiedBy>Сачко Юлия Михайловна</cp:lastModifiedBy>
  <cp:revision>16</cp:revision>
  <dcterms:created xsi:type="dcterms:W3CDTF">2021-02-27T14:43:06Z</dcterms:created>
  <dcterms:modified xsi:type="dcterms:W3CDTF">2021-03-01T11:35:52Z</dcterms:modified>
</cp:coreProperties>
</file>