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232E-6B6C-499C-A544-C80C790F06BB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84355-8D6D-433F-9146-AD17B40116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183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6232E-6B6C-499C-A544-C80C790F06BB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84355-8D6D-433F-9146-AD17B40116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244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2700" b="1" i="1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Анализ результатов изучения семей, воспитывающих подростков с НОДА</a:t>
            </a:r>
            <a:r>
              <a:rPr lang="ru-RU" sz="36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74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160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252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018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827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011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системный подход  в работе с семьей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74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557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 i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Теоретико-методологическая основа</a:t>
            </a:r>
            <a:endParaRPr lang="ru-RU" sz="2000" i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803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Семья, как среда развития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662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898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566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964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670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479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1444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Microsoft Office PowerPoint</Application>
  <PresentationFormat>Экран (4:3)</PresentationFormat>
  <Paragraphs>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Анализ результатов изучения семей, воспитывающих подростков с НОДА </vt:lpstr>
      <vt:lpstr>Теоретико-методологическая основа</vt:lpstr>
      <vt:lpstr>Семья, как среда развития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системный подход  в работе с семьей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результатов изучения семей, воспитывающих подростков с НОДА </dc:title>
  <dc:creator>Пользователь Windows</dc:creator>
  <cp:lastModifiedBy>Пользователь Windows</cp:lastModifiedBy>
  <cp:revision>1</cp:revision>
  <dcterms:created xsi:type="dcterms:W3CDTF">2020-11-21T01:20:43Z</dcterms:created>
  <dcterms:modified xsi:type="dcterms:W3CDTF">2020-11-21T01:20:43Z</dcterms:modified>
</cp:coreProperties>
</file>