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4F9B-1B2D-422A-A7C3-251B2064279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E6E8-4D22-40DA-AD1A-34CCE3B2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3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4F9B-1B2D-422A-A7C3-251B2064279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BE6E8-4D22-40DA-AD1A-34CCE3B2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chemeClr val="bg1"/>
                </a:solidFill>
              </a:rPr>
              <a:t>Сопровождение ребенка с ЗПР и его семьи в дошкольном образовательном учреждении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</a:rPr>
              <a:t>Принципы построения индивидуального образовательного маршрута: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</a:rPr>
              <a:t>Динамика коррекционно-развивающего процесса  отражается в листе контроля динамики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smtClean="0">
                <a:solidFill>
                  <a:prstClr val="white"/>
                </a:solidFill>
              </a:rPr>
              <a:t>Вывод: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5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Спасибо за внимание!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prstClr val="white"/>
                </a:solidFill>
              </a:rPr>
              <a:t>Задержка психического развития (ЗПР)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</a:rPr>
              <a:t>Психолого-педагогическое сопровождение ребенка с ЗПР и его семьи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</a:rPr>
              <a:t>Приоритетная задача, которая решается в тесном сотрудничестве с семьей ребенка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1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bg1"/>
                </a:solidFill>
              </a:rPr>
              <a:t>Трудности построения психолого-педагогического процесса сопровождения ребенка в образовательном учреждении во многом обусловлены тем, что категория детей с ЗПР: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</a:rPr>
              <a:t>Основными направлениями психолого-педагогического сопровождения детей с ЗПР в детском саду являются: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smtClean="0">
                <a:solidFill>
                  <a:prstClr val="white"/>
                </a:solidFill>
              </a:rPr>
              <a:t>Основными направлениями психолого-педагогического сопровождения детей с ЗПР в детском саду являются: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smtClean="0">
                <a:solidFill>
                  <a:prstClr val="white"/>
                </a:solidFill>
              </a:rPr>
              <a:t>Основными направлениями психолого-педагогического сопровождения детей с ЗПР в детском саду являются: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smtClean="0">
                <a:solidFill>
                  <a:schemeClr val="bg1"/>
                </a:solidFill>
              </a:rPr>
              <a:t>Перспективное планирование – инструмент, укрепляющий взаимосвязь воспитателей, логопеда, дефектолога, психолога, педагога по физическому воспитанию, музыкального руководителя и семьи ребенка с ЗПР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10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Сопровождение ребенка с ЗПР и его семьи в дошкольном образовательном учреждении</vt:lpstr>
      <vt:lpstr>Задержка психического развития (ЗПР)</vt:lpstr>
      <vt:lpstr>Психолого-педагогическое сопровождение ребенка с ЗПР и его семьи</vt:lpstr>
      <vt:lpstr>Приоритетная задача, которая решается в тесном сотрудничестве с семьей ребенка</vt:lpstr>
      <vt:lpstr>Трудности построения психолого-педагогического процесса сопровождения ребенка в образовательном учреждении во многом обусловлены тем, что категория детей с ЗПР:</vt:lpstr>
      <vt:lpstr>Основными направлениями психолого-педагогического сопровождения детей с ЗПР в детском саду являются:</vt:lpstr>
      <vt:lpstr>Основными направлениями психолого-педагогического сопровождения детей с ЗПР в детском саду являются:</vt:lpstr>
      <vt:lpstr>Основными направлениями психолого-педагогического сопровождения детей с ЗПР в детском саду являются:</vt:lpstr>
      <vt:lpstr>Перспективное планирование – инструмент, укрепляющий взаимосвязь воспитателей, логопеда, дефектолога, психолога, педагога по физическому воспитанию, музыкального руководителя и семьи ребенка с ЗПР</vt:lpstr>
      <vt:lpstr>Принципы построения индивидуального образовательного маршрута:</vt:lpstr>
      <vt:lpstr>Динамика коррекционно-развивающего процесса  отражается в листе контроля динамики</vt:lpstr>
      <vt:lpstr>Вывод: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ребенка с ЗПР и его семьи в дошкольном образовательном учреждении</dc:title>
  <dc:creator>Пользователь Windows</dc:creator>
  <cp:lastModifiedBy>Пользователь Windows</cp:lastModifiedBy>
  <cp:revision>1</cp:revision>
  <dcterms:created xsi:type="dcterms:W3CDTF">2020-11-21T00:50:40Z</dcterms:created>
  <dcterms:modified xsi:type="dcterms:W3CDTF">2020-11-21T00:50:40Z</dcterms:modified>
</cp:coreProperties>
</file>