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75DF-9EEA-4E00-97A6-56CE0DA7B0B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00E-E5A0-43CB-9B1B-F7509C68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75DF-9EEA-4E00-97A6-56CE0DA7B0B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100E-E5A0-43CB-9B1B-F7509C686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2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деятельность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1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ru-RU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altLang="ru-RU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и установление контакта специалиста с родителями, выявление клиентского запроса (уточнение состава и проблем семьи, жалоб родителей, вид ожидаемой помощи от консультации). </a:t>
            </a:r>
            <a:br>
              <a:rPr lang="ru-RU" altLang="ru-RU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1800"/>
              </a:spcAft>
            </a:pPr>
            <a: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психолого-педагогической </a:t>
            </a:r>
            <a:b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семьей:</a:t>
            </a:r>
            <a:br>
              <a:rPr lang="ru-RU" alt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Раннее включение родителей в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коррекционно-развивающий процесс,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Индивидуально-ориентированный подход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каждой семье;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соблюдения доброжелательности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корректности по отношению к обратившимся за помощью;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на позитивность и действительно значимые вопросы в развитии ребенка, на пути и способы их решения;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адекватной развивающей среды дома;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Гармонизация детско-родительских отношений.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5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отклоняющегося развития функционального и социально-психологического характера:</a:t>
            </a:r>
            <a:endParaRPr lang="ru-RU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потребностей Маслоу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5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Широкоэкранный</PresentationFormat>
  <Paragraphs>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отклоняющегося развития функционального и социально-психологического характера:</vt:lpstr>
      <vt:lpstr>Пирамида потребностей Маслоу</vt:lpstr>
      <vt:lpstr>Презентация PowerPoint</vt:lpstr>
      <vt:lpstr>Презентация PowerPoint</vt:lpstr>
      <vt:lpstr>Презентация PowerPoint</vt:lpstr>
      <vt:lpstr>Речевая деятельность </vt:lpstr>
      <vt:lpstr>Презентация PowerPoint</vt:lpstr>
      <vt:lpstr>Презентация PowerPoint</vt:lpstr>
      <vt:lpstr>Презентация PowerPoint</vt:lpstr>
      <vt:lpstr>I этап - знакомство и установление контакта специалиста с родителями, выявление клиентского запроса (уточнение состава и проблем семьи, жалоб родителей, вид ожидаемой помощи от консультации).  </vt:lpstr>
      <vt:lpstr>Презентация PowerPoint</vt:lpstr>
      <vt:lpstr>Принципы психолого-педагогической  работы с семьей:  - Раннее включение родителей в  коррекционно-развивающий процесс,  - Индивидуально-ориентированный подход  к каждой семье; - Необходимость соблюдения доброжелательности  и корректности по отношению к обратившимся за помощью; - Ориентация на позитивность и действительно значимые вопросы в развитии ребенка, на пути и способы их решения; - Организация адекватной развивающей среды дома; - Гармонизация детско-родительских отношений.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2020-11-21T00:48:23Z</dcterms:created>
  <dcterms:modified xsi:type="dcterms:W3CDTF">2020-11-21T00:48:23Z</dcterms:modified>
</cp:coreProperties>
</file>