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C986B-BB28-4F1D-9A26-278411FF7048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9A6EF-298F-4D70-A246-3984703ED1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374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C986B-BB28-4F1D-9A26-278411FF7048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9A6EF-298F-4D70-A246-3984703ED1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376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smtClean="0"/>
              <a:t>ОСОБЕННОСТИ КОММУНИКАТИВНОГО ВЗАИМОДЕЙСТВИЯ </a:t>
            </a:r>
            <a:r>
              <a:rPr lang="ru-RU" sz="3200" cap="all" smtClean="0">
                <a:effectLst/>
              </a:rPr>
              <a:t>родителей с детьми раннего возраста с отклонениями в овладении речью</a:t>
            </a:r>
            <a:endParaRPr lang="ru-RU" sz="32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457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Результаты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689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Вывод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12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cap="all" smtClean="0">
                <a:latin typeface="Times New Roman" pitchFamily="18" charset="0"/>
                <a:cs typeface="Times New Roman" pitchFamily="18" charset="0"/>
              </a:rPr>
              <a:t>Благодарим за внимание</a:t>
            </a:r>
            <a:endParaRPr lang="ru-RU" sz="3600" b="1" cap="al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774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Статистика О.Г. Приходько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254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145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763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Методики диагностики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083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smtClean="0"/>
              <a:t> Типы речевого развития обследованных детей</a:t>
            </a:r>
            <a:endParaRPr lang="ru-RU" sz="28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838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Анамнестические данные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934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 Микросоциальные и коммуникативные условия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15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Е.В. Шереметьева, Е.Г. Щелокова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«Схема наблюдения за процессом коммуникативного взаимодействия «родитель – ребенок раннего возраста»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4178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</Words>
  <Application>Microsoft Office PowerPoint</Application>
  <PresentationFormat>Экран (4:3)</PresentationFormat>
  <Paragraphs>10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ОСОБЕННОСТИ КОММУНИКАТИВНОГО ВЗАИМОДЕЙСТВИЯ родителей с детьми раннего возраста с отклонениями в овладении речью</vt:lpstr>
      <vt:lpstr>Статистика О.Г. Приходько</vt:lpstr>
      <vt:lpstr>Презентация PowerPoint</vt:lpstr>
      <vt:lpstr>Презентация PowerPoint</vt:lpstr>
      <vt:lpstr>Методики диагностики</vt:lpstr>
      <vt:lpstr> Типы речевого развития обследованных детей</vt:lpstr>
      <vt:lpstr>Анамнестические данные</vt:lpstr>
      <vt:lpstr> Микросоциальные и коммуникативные условия</vt:lpstr>
      <vt:lpstr>Е.В. Шереметьева, Е.Г. Щелокова  «Схема наблюдения за процессом коммуникативного взаимодействия «родитель – ребенок раннего возраста»</vt:lpstr>
      <vt:lpstr>Результаты</vt:lpstr>
      <vt:lpstr>Вывод</vt:lpstr>
      <vt:lpstr>Благодарим за внимание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КОММУНИКАТИВНОГО ВЗАИМОДЕЙСТВИЯ родителей с детьми раннего возраста с отклонениями в овладении речью</dc:title>
  <dc:creator>Пользователь Windows</dc:creator>
  <cp:lastModifiedBy>Пользователь Windows</cp:lastModifiedBy>
  <cp:revision>1</cp:revision>
  <dcterms:created xsi:type="dcterms:W3CDTF">2020-11-21T00:46:42Z</dcterms:created>
  <dcterms:modified xsi:type="dcterms:W3CDTF">2020-11-21T00:46:42Z</dcterms:modified>
</cp:coreProperties>
</file>