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8935-6F9B-440A-9966-BC8C89025E89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F421-052E-4B0F-B086-7CBA53F2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8935-6F9B-440A-9966-BC8C89025E89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F421-052E-4B0F-B086-7CBA53F2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Преодоление неблагополучия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во взаимодействии матери и ребенка раннего возраста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с органическим поражением центральной нервной системы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педагогических мероприятий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Характеристика общения матери и ребенка в процессе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педагогической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Коммуникативное поведение матери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Характеристика общения матери и ребенка в процессе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педагогической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Коммуникативное поведение ребенка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Характеристика общения матери и ребенка в процессе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педагогической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6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Характеристика средств общения, используемых матерью в процессе общения с ребенком в процессе педагогической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Характеристика средств общения, используемых ребенком в процессе общения с матерью в процессе педагогической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Преодоление неблагополучия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во взаимодействии матери и ребенка раннего возраста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с органическим поражением центральной нервной системы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отставания по уровню психомоторного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социально-эмоционального развития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0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Феноменология ситуативно-личностного общения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и ребенка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Феноменология ситуативно-делового общения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и ребенка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коммуникативного поведения матери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0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коммуникативного поведения ребенка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Средства, используемые матерью в процессе общения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 ребенком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Средства, используемые ребенком в процессе общения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 матерью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коррекционной работы по преодолению неблагополучия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матери и ребенка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17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Преодоление неблагополучия  во взаимодействии матери и ребенка раннего возраста  с органическим поражением центральной нервной системы</vt:lpstr>
      <vt:lpstr>Характер отставания по уровню психомоторного  и  социально-эмоционального развития</vt:lpstr>
      <vt:lpstr>Феноменология ситуативно-личностного общения  матери и ребенка</vt:lpstr>
      <vt:lpstr>Феноменология ситуативно-делового общения  матери и ребенка</vt:lpstr>
      <vt:lpstr>Анализ коммуникативного поведения матери</vt:lpstr>
      <vt:lpstr>Анализ коммуникативного поведения ребенка</vt:lpstr>
      <vt:lpstr>Средства, используемые матерью в процессе общения  с ребенком</vt:lpstr>
      <vt:lpstr>Средства, используемые ребенком в процессе общения  с матерью</vt:lpstr>
      <vt:lpstr>Задачи коррекционной работы по преодолению неблагополучия  во взаимодействии матери и ребенка</vt:lpstr>
      <vt:lpstr>Система педагогических мероприятий</vt:lpstr>
      <vt:lpstr>Презентация PowerPoint</vt:lpstr>
      <vt:lpstr>Характеристика общения матери и ребенка в процессе  педагогической работы</vt:lpstr>
      <vt:lpstr>Коммуникативное поведение матери</vt:lpstr>
      <vt:lpstr>Характеристика общения матери и ребенка в процессе  педагогической работы</vt:lpstr>
      <vt:lpstr>Коммуникативное поведение ребенка</vt:lpstr>
      <vt:lpstr>Характеристика общения матери и ребенка в процессе  педагогической работы</vt:lpstr>
      <vt:lpstr>Характеристика средств общения, используемых матерью в процессе общения с ребенком в процессе педагогической работы</vt:lpstr>
      <vt:lpstr>Характеристика средств общения, используемых ребенком в процессе общения с матерью в процессе педагогической работы</vt:lpstr>
      <vt:lpstr>Преодоление неблагополучия  во взаимодействии матери и ребенка раннего возраста  с органическим поражением центральной нервной системы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неблагополучия  во взаимодействии матери и ребенка раннего возраста  с органическим поражением центральной нервной системы</dc:title>
  <dc:creator>Пользователь Windows</dc:creator>
  <cp:lastModifiedBy>Пользователь Windows</cp:lastModifiedBy>
  <cp:revision>1</cp:revision>
  <dcterms:created xsi:type="dcterms:W3CDTF">2020-11-21T00:34:34Z</dcterms:created>
  <dcterms:modified xsi:type="dcterms:W3CDTF">2020-11-21T00:34:34Z</dcterms:modified>
</cp:coreProperties>
</file>