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4A35A-FB46-49E9-B4E2-569FDEC6AADE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F898F-DF37-40D0-A7E5-B47471C3A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958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4A35A-FB46-49E9-B4E2-569FDEC6AADE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F898F-DF37-40D0-A7E5-B47471C3A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720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solidFill>
                  <a:srgbClr val="055E68"/>
                </a:solidFill>
                <a:latin typeface="+mn-lt"/>
              </a:rPr>
              <a:t>Предикторы речевых нарушений в раннем возрасте в представлениях родителей и специалистов</a:t>
            </a:r>
            <a:endParaRPr lang="ru-RU" sz="2400" b="1" dirty="0">
              <a:solidFill>
                <a:srgbClr val="055E68"/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980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090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162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389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865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206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rgbClr val="055E68"/>
                </a:solidFill>
              </a:rPr>
              <a:t>Спасибо за внимание!</a:t>
            </a:r>
            <a:endParaRPr lang="ru-RU" b="1" dirty="0">
              <a:solidFill>
                <a:srgbClr val="055E68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51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828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97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89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612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124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278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48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2544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Широкоэкранный</PresentationFormat>
  <Paragraphs>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Предикторы речевых нарушений в раннем возрасте в представлениях родителей и специалистов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Предикторы речевых нарушений в раннем возрасте в представлениях родителей и специалистов</dc:title>
  <dc:creator>Пользователь Windows</dc:creator>
  <cp:lastModifiedBy>Пользователь Windows</cp:lastModifiedBy>
  <cp:revision>1</cp:revision>
  <dcterms:created xsi:type="dcterms:W3CDTF">2020-11-21T00:31:29Z</dcterms:created>
  <dcterms:modified xsi:type="dcterms:W3CDTF">2020-11-21T00:31:30Z</dcterms:modified>
</cp:coreProperties>
</file>