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935-E15A-4B30-BFAB-34B46F7E419C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80A7-519B-46C8-9688-CA3B90412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6935-E15A-4B30-BFAB-34B46F7E419C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80A7-519B-46C8-9688-CA3B90412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2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ПЕДАГОГИЧЕСКАЯ ПОДДЕРЖКА </a:t>
            </a:r>
            <a:br>
              <a:rPr lang="ru-RU" sz="3200" b="1" smtClean="0"/>
            </a:br>
            <a:r>
              <a:rPr lang="ru-RU" sz="3200" b="1" smtClean="0"/>
              <a:t>СЕМЬИ ОСОБОГО РЕБЕНКА В ПРИНЯТИИ </a:t>
            </a:r>
            <a:br>
              <a:rPr lang="ru-RU" sz="3200" b="1" smtClean="0"/>
            </a:br>
            <a:r>
              <a:rPr lang="ru-RU" sz="3200" b="1" smtClean="0"/>
              <a:t>«ТРУДНОГО ДИАГНОЗА»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6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3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9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7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7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chemeClr val="tx1"/>
                </a:solidFill>
              </a:rPr>
              <a:t>Спасибо за внимание!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7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4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chemeClr val="tx1"/>
                </a:solidFill>
              </a:rPr>
              <a:t>ПСИХОЛОГИЧЕСКИЕ «ПОРТРЕТЫ» РОДИТЕЛЕЙ </a:t>
            </a:r>
            <a:r>
              <a:rPr lang="ru-RU" sz="1600" b="1" smtClean="0">
                <a:solidFill>
                  <a:schemeClr val="tx1"/>
                </a:solidFill>
              </a:rPr>
              <a:t>(В.В.ТКАЧЕВА, 2014) 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6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5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0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7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34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ПЕДАГОГИЧЕСКАЯ ПОДДЕРЖКА  СЕМЬИ ОСОБОГО РЕБЕНКА В ПРИНЯТИИ  «ТРУДНОГО ДИАГНОЗА»</vt:lpstr>
      <vt:lpstr>Презентация PowerPoint</vt:lpstr>
      <vt:lpstr>Презентация PowerPoint</vt:lpstr>
      <vt:lpstr>ПСИХОЛОГИЧЕСКИЕ «ПОРТРЕТЫ» РОДИТЕЛЕЙ (В.В.ТКАЧЕВА, 2014)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ПОДДЕРЖКА  СЕМЬИ ОСОБОГО РЕБЕНКА В ПРИНЯТИИ  «ТРУДНОГО ДИАГНОЗА»</dc:title>
  <dc:creator>Пользователь Windows</dc:creator>
  <cp:lastModifiedBy>Пользователь Windows</cp:lastModifiedBy>
  <cp:revision>1</cp:revision>
  <dcterms:created xsi:type="dcterms:W3CDTF">2020-11-21T00:28:48Z</dcterms:created>
  <dcterms:modified xsi:type="dcterms:W3CDTF">2020-11-21T00:28:48Z</dcterms:modified>
</cp:coreProperties>
</file>