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D2B7-3E59-498F-B5F6-3CA199A48061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4B17-13B0-4947-A05A-03903D811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5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7D2B7-3E59-498F-B5F6-3CA199A48061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4B17-13B0-4947-A05A-03903D811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4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Сопоставительные характеристики и социально-психологические предикторы мотивов выбора инклюзивных и специальных коррекционных образовательных учреждений родителями младших школьников с когнитивными и речевыми нарушениями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5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«Внутренняя картина нарушения» - экспериментальное исследование  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8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Соотнесение типов родительских позиций в разных школах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8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Соотнесение типов ВКН у родителей в разных школах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Выборка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3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0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smtClean="0"/>
              <a:t>Изучение социально-психологических характеристик семей</a:t>
            </a:r>
            <a:br>
              <a:rPr lang="ru-RU" sz="1400" b="1" smtClean="0"/>
            </a:br>
            <a:r>
              <a:rPr lang="ru-RU" sz="1400" b="1" smtClean="0"/>
              <a:t>Критерий: Образование (%)</a:t>
            </a:r>
            <a:endParaRPr lang="ru-RU" sz="14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7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Мотивы выбора инклюзивной школы (%)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6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9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Сопоставительные характеристики и социально-психологические предикторы мотивов выбора инклюзивных и специальных коррекционных образовательных учреждений родителями младших школьников с когнитивными и речевыми нарушениями</vt:lpstr>
      <vt:lpstr>Презентация PowerPoint</vt:lpstr>
      <vt:lpstr>Выборка</vt:lpstr>
      <vt:lpstr>Презентация PowerPoint</vt:lpstr>
      <vt:lpstr>Презентация PowerPoint</vt:lpstr>
      <vt:lpstr>Изучение социально-психологических характеристик семей Критерий: Образование (%)</vt:lpstr>
      <vt:lpstr>Презентация PowerPoint</vt:lpstr>
      <vt:lpstr>Мотивы выбора инклюзивной школы (%)</vt:lpstr>
      <vt:lpstr>Презентация PowerPoint</vt:lpstr>
      <vt:lpstr>Презентация PowerPoint</vt:lpstr>
      <vt:lpstr>«Внутренняя картина нарушения» - экспериментальное исследование  </vt:lpstr>
      <vt:lpstr>Соотнесение типов родительских позиций в разных школах</vt:lpstr>
      <vt:lpstr>Презентация PowerPoint</vt:lpstr>
      <vt:lpstr>Соотнесение типов ВКН у родителей в разных школах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Сопоставительные характеристики и социально-психологические предикторы мотивов выбора инклюзивных и специальных коррекционных образовательных учреждений родителями младших школьников с когнитивными и речевыми нарушениями</dc:title>
  <dc:creator>Пользователь Windows</dc:creator>
  <cp:lastModifiedBy>Пользователь Windows</cp:lastModifiedBy>
  <cp:revision>1</cp:revision>
  <dcterms:created xsi:type="dcterms:W3CDTF">2020-11-21T00:15:06Z</dcterms:created>
  <dcterms:modified xsi:type="dcterms:W3CDTF">2020-11-21T00:15:06Z</dcterms:modified>
</cp:coreProperties>
</file>