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BC40-A8A1-4F27-A30C-3E38858E4E3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2A96-79F6-4F5A-86EC-17C5BD8AB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7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7BC40-A8A1-4F27-A30C-3E38858E4E3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92A96-79F6-4F5A-86EC-17C5BD8AB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5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1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660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568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Перспективы и точки роста </a:t>
            </a:r>
            <a:br>
              <a:rPr lang="ru-RU" sz="2400" b="1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социальной практики</a:t>
            </a:r>
            <a:endParaRPr lang="ru-RU" sz="2400" b="1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37280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8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714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912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992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484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237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027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Междисциплинарная команда специалистов</a:t>
            </a:r>
            <a:endParaRPr lang="ru-RU" sz="2400" b="1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4887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953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Междисциплинарная команда специалистов</vt:lpstr>
      <vt:lpstr>Презентация PowerPoint</vt:lpstr>
      <vt:lpstr>Презентация PowerPoint</vt:lpstr>
      <vt:lpstr>Презентация PowerPoint</vt:lpstr>
      <vt:lpstr>Перспективы и точки роста  социальной практики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ПК</cp:lastModifiedBy>
  <cp:revision>1</cp:revision>
  <dcterms:created xsi:type="dcterms:W3CDTF">2020-11-25T13:39:23Z</dcterms:created>
  <dcterms:modified xsi:type="dcterms:W3CDTF">2020-11-25T15:32:49Z</dcterms:modified>
</cp:coreProperties>
</file>