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5" r:id="rId3"/>
    <p:sldId id="273" r:id="rId4"/>
    <p:sldId id="272" r:id="rId5"/>
    <p:sldId id="271" r:id="rId6"/>
    <p:sldId id="270" r:id="rId7"/>
    <p:sldId id="269" r:id="rId8"/>
    <p:sldId id="268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00200"/>
            <a:ext cx="9001156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8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Игра</a:t>
            </a:r>
          </a:p>
          <a:p>
            <a:pPr algn="ctr">
              <a:buNone/>
            </a:pPr>
            <a:r>
              <a:rPr lang="ru-RU" sz="8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«Чего не стало»</a:t>
            </a:r>
            <a:endParaRPr lang="ru-RU" sz="8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Подзаголовок 2"/>
          <p:cNvSpPr>
            <a:spLocks noGrp="1"/>
          </p:cNvSpPr>
          <p:nvPr/>
        </p:nvSpPr>
        <p:spPr bwMode="auto">
          <a:xfrm>
            <a:off x="3707904" y="5013176"/>
            <a:ext cx="5216624" cy="1703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ru-RU" b="1" i="1" dirty="0" smtClean="0">
                <a:solidFill>
                  <a:srgbClr val="333399"/>
                </a:solidFill>
              </a:rPr>
              <a:t>Плац Марина Владимировна</a:t>
            </a:r>
          </a:p>
          <a:p>
            <a:r>
              <a:rPr lang="ru-RU" b="1" i="1" dirty="0" smtClean="0">
                <a:solidFill>
                  <a:srgbClr val="333399"/>
                </a:solidFill>
              </a:rPr>
              <a:t>учитель-логопед</a:t>
            </a:r>
          </a:p>
          <a:p>
            <a:r>
              <a:rPr lang="ru-RU" b="1" i="1" dirty="0" smtClean="0">
                <a:solidFill>
                  <a:srgbClr val="333399"/>
                </a:solidFill>
              </a:rPr>
              <a:t>МОУ СОШ №9 г. Надыма</a:t>
            </a:r>
            <a:endParaRPr lang="ru-RU" b="1" i="1" dirty="0">
              <a:solidFill>
                <a:srgbClr val="33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1528438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260648"/>
            <a:ext cx="1559431" cy="2250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260648"/>
            <a:ext cx="1584176" cy="2290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76256" y="260648"/>
            <a:ext cx="1572320" cy="22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7544" y="3212976"/>
            <a:ext cx="1633415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55776" y="3212976"/>
            <a:ext cx="1584176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16016" y="3212976"/>
            <a:ext cx="1584176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876256" y="3212976"/>
            <a:ext cx="1584568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1528438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60648"/>
            <a:ext cx="1584176" cy="2290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6256" y="260648"/>
            <a:ext cx="1572320" cy="22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3212976"/>
            <a:ext cx="1633415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27784" y="260648"/>
            <a:ext cx="1584176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627784" y="3212976"/>
            <a:ext cx="1584176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76256" y="3212976"/>
            <a:ext cx="1584568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260648"/>
            <a:ext cx="1528438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260648"/>
            <a:ext cx="1559431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260648"/>
            <a:ext cx="1584176" cy="2290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32240" y="3212976"/>
            <a:ext cx="1572320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7544" y="3212976"/>
            <a:ext cx="1633415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55776" y="3212976"/>
            <a:ext cx="1584176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16016" y="3212976"/>
            <a:ext cx="1584176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1528438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212976"/>
            <a:ext cx="1559431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7784" y="260648"/>
            <a:ext cx="1584176" cy="2290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8024" y="260648"/>
            <a:ext cx="1572320" cy="22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55776" y="3212976"/>
            <a:ext cx="1584176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16016" y="3212976"/>
            <a:ext cx="1584176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76256" y="3212976"/>
            <a:ext cx="1584568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60648"/>
            <a:ext cx="1528438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3212976"/>
            <a:ext cx="1559431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260648"/>
            <a:ext cx="1584176" cy="2290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260648"/>
            <a:ext cx="1572320" cy="22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7544" y="3212976"/>
            <a:ext cx="1633415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55776" y="3212976"/>
            <a:ext cx="1584176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76256" y="3212976"/>
            <a:ext cx="1584568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1528438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260648"/>
            <a:ext cx="1559431" cy="2250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83768" y="3212976"/>
            <a:ext cx="1584176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76256" y="260648"/>
            <a:ext cx="1572320" cy="22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7544" y="3212976"/>
            <a:ext cx="1633415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16016" y="3212976"/>
            <a:ext cx="1584176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76256" y="3212976"/>
            <a:ext cx="1584568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1528438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3212976"/>
            <a:ext cx="1559431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6256" y="260648"/>
            <a:ext cx="1572320" cy="22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3212976"/>
            <a:ext cx="1633415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55776" y="3212976"/>
            <a:ext cx="1584176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16016" y="3212976"/>
            <a:ext cx="1584176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644008" y="260648"/>
            <a:ext cx="1584568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260648"/>
            <a:ext cx="1528438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260648"/>
            <a:ext cx="1559431" cy="2250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260648"/>
            <a:ext cx="1584176" cy="2290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3212976"/>
            <a:ext cx="1633415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7544" y="260648"/>
            <a:ext cx="1584176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16016" y="3212976"/>
            <a:ext cx="1584176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76256" y="3212976"/>
            <a:ext cx="1584568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</Words>
  <Application>Microsoft Office PowerPoint</Application>
  <PresentationFormat>Экран (4:3)</PresentationFormat>
  <Paragraphs>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1_Тема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319</cp:lastModifiedBy>
  <cp:revision>3</cp:revision>
  <dcterms:modified xsi:type="dcterms:W3CDTF">2020-03-17T06:02:56Z</dcterms:modified>
</cp:coreProperties>
</file>